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sldIdLst>
    <p:sldId id="256" r:id="rId3"/>
    <p:sldId id="257" r:id="rId4"/>
    <p:sldId id="258" r:id="rId6"/>
    <p:sldId id="259" r:id="rId7"/>
    <p:sldId id="260" r:id="rId8"/>
    <p:sldId id="261" r:id="rId9"/>
    <p:sldId id="262" r:id="rId10"/>
    <p:sldId id="265" r:id="rId11"/>
  </p:sldIdLst>
  <p:sldSz cx="18288000" cy="10287000"/>
  <p:notesSz cx="6858000" cy="9144000"/>
  <p:embeddedFontLst>
    <p:embeddedFont>
      <p:font typeface="Canva Sans" panose="020B0503030501040103"/>
      <p:regular r:id="rId15"/>
    </p:embeddedFont>
    <p:embeddedFont>
      <p:font typeface="Bebas Neue Cyrillic" panose="02000506000000020004"/>
      <p:regular r:id="rId16"/>
    </p:embeddedFont>
    <p:embeddedFont>
      <p:font typeface="Calibri" panose="020F0502020204030204"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C8911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44490" y="5433863"/>
            <a:ext cx="3458290" cy="6916581"/>
            <a:chOff x="0" y="0"/>
            <a:chExt cx="3175000" cy="6350000"/>
          </a:xfrm>
        </p:grpSpPr>
        <p:sp>
          <p:nvSpPr>
            <p:cNvPr id="3" name="Freeform 3"/>
            <p:cNvSpPr/>
            <p:nvPr/>
          </p:nvSpPr>
          <p:spPr>
            <a:xfrm>
              <a:off x="0" y="0"/>
              <a:ext cx="3175000" cy="6350000"/>
            </a:xfrm>
            <a:custGeom>
              <a:avLst/>
              <a:gdLst/>
              <a:ahLst/>
              <a:cxnLst/>
              <a:rect l="l" t="t" r="r" b="b"/>
              <a:pathLst>
                <a:path w="3175000" h="6350000">
                  <a:moveTo>
                    <a:pt x="1587500" y="6350000"/>
                  </a:moveTo>
                  <a:cubicBezTo>
                    <a:pt x="711200" y="6350000"/>
                    <a:pt x="0" y="5638800"/>
                    <a:pt x="0" y="4762500"/>
                  </a:cubicBezTo>
                  <a:lnTo>
                    <a:pt x="0" y="1587500"/>
                  </a:lnTo>
                  <a:cubicBezTo>
                    <a:pt x="0" y="711200"/>
                    <a:pt x="711200" y="0"/>
                    <a:pt x="1587500" y="0"/>
                  </a:cubicBezTo>
                  <a:cubicBezTo>
                    <a:pt x="2463800" y="0"/>
                    <a:pt x="3175000" y="711200"/>
                    <a:pt x="3175000" y="1587500"/>
                  </a:cubicBezTo>
                  <a:lnTo>
                    <a:pt x="3175000" y="4762500"/>
                  </a:lnTo>
                  <a:cubicBezTo>
                    <a:pt x="3175000" y="5638800"/>
                    <a:pt x="2463800" y="6350000"/>
                    <a:pt x="1587500" y="6350000"/>
                  </a:cubicBezTo>
                  <a:close/>
                </a:path>
              </a:pathLst>
            </a:custGeom>
            <a:blipFill>
              <a:blip r:embed="rId1"/>
              <a:stretch>
                <a:fillRect l="-99812" r="-99812"/>
              </a:stretch>
            </a:blipFill>
          </p:spPr>
        </p:sp>
      </p:grpSp>
      <p:grpSp>
        <p:nvGrpSpPr>
          <p:cNvPr id="4" name="Group 4"/>
          <p:cNvGrpSpPr/>
          <p:nvPr/>
        </p:nvGrpSpPr>
        <p:grpSpPr>
          <a:xfrm rot="0">
            <a:off x="10244490" y="-2063443"/>
            <a:ext cx="3458290" cy="6916581"/>
            <a:chOff x="0" y="0"/>
            <a:chExt cx="3175000" cy="6350000"/>
          </a:xfrm>
        </p:grpSpPr>
        <p:sp>
          <p:nvSpPr>
            <p:cNvPr id="5" name="Freeform 5"/>
            <p:cNvSpPr/>
            <p:nvPr/>
          </p:nvSpPr>
          <p:spPr>
            <a:xfrm>
              <a:off x="0" y="0"/>
              <a:ext cx="3175000" cy="6350000"/>
            </a:xfrm>
            <a:custGeom>
              <a:avLst/>
              <a:gdLst/>
              <a:ahLst/>
              <a:cxnLst/>
              <a:rect l="l" t="t" r="r" b="b"/>
              <a:pathLst>
                <a:path w="3175000" h="6350000">
                  <a:moveTo>
                    <a:pt x="1587500" y="6350000"/>
                  </a:moveTo>
                  <a:cubicBezTo>
                    <a:pt x="711200" y="6350000"/>
                    <a:pt x="0" y="5638800"/>
                    <a:pt x="0" y="4762500"/>
                  </a:cubicBezTo>
                  <a:lnTo>
                    <a:pt x="0" y="1587500"/>
                  </a:lnTo>
                  <a:cubicBezTo>
                    <a:pt x="0" y="711200"/>
                    <a:pt x="711200" y="0"/>
                    <a:pt x="1587500" y="0"/>
                  </a:cubicBezTo>
                  <a:cubicBezTo>
                    <a:pt x="2463800" y="0"/>
                    <a:pt x="3175000" y="711200"/>
                    <a:pt x="3175000" y="1587500"/>
                  </a:cubicBezTo>
                  <a:lnTo>
                    <a:pt x="3175000" y="4762500"/>
                  </a:lnTo>
                  <a:cubicBezTo>
                    <a:pt x="3175000" y="5638800"/>
                    <a:pt x="2463800" y="6350000"/>
                    <a:pt x="1587500" y="6350000"/>
                  </a:cubicBezTo>
                  <a:close/>
                </a:path>
              </a:pathLst>
            </a:custGeom>
            <a:blipFill>
              <a:blip r:embed="rId2"/>
              <a:stretch>
                <a:fillRect l="-100659" r="-100659"/>
              </a:stretch>
            </a:blipFill>
          </p:spPr>
        </p:sp>
      </p:grpSp>
      <p:grpSp>
        <p:nvGrpSpPr>
          <p:cNvPr id="6" name="Group 6"/>
          <p:cNvGrpSpPr/>
          <p:nvPr/>
        </p:nvGrpSpPr>
        <p:grpSpPr>
          <a:xfrm rot="0">
            <a:off x="14291842" y="-4027776"/>
            <a:ext cx="3458290" cy="6916581"/>
            <a:chOff x="0" y="0"/>
            <a:chExt cx="3175000" cy="6350000"/>
          </a:xfrm>
        </p:grpSpPr>
        <p:sp>
          <p:nvSpPr>
            <p:cNvPr id="7" name="Freeform 7"/>
            <p:cNvSpPr/>
            <p:nvPr/>
          </p:nvSpPr>
          <p:spPr>
            <a:xfrm>
              <a:off x="0" y="0"/>
              <a:ext cx="3175000" cy="6350000"/>
            </a:xfrm>
            <a:custGeom>
              <a:avLst/>
              <a:gdLst/>
              <a:ahLst/>
              <a:cxnLst/>
              <a:rect l="l" t="t" r="r" b="b"/>
              <a:pathLst>
                <a:path w="3175000" h="6350000">
                  <a:moveTo>
                    <a:pt x="1587500" y="6350000"/>
                  </a:moveTo>
                  <a:cubicBezTo>
                    <a:pt x="711200" y="6350000"/>
                    <a:pt x="0" y="5638800"/>
                    <a:pt x="0" y="4762500"/>
                  </a:cubicBezTo>
                  <a:lnTo>
                    <a:pt x="0" y="1587500"/>
                  </a:lnTo>
                  <a:cubicBezTo>
                    <a:pt x="0" y="711200"/>
                    <a:pt x="711200" y="0"/>
                    <a:pt x="1587500" y="0"/>
                  </a:cubicBezTo>
                  <a:cubicBezTo>
                    <a:pt x="2463800" y="0"/>
                    <a:pt x="3175000" y="711200"/>
                    <a:pt x="3175000" y="1587500"/>
                  </a:cubicBezTo>
                  <a:lnTo>
                    <a:pt x="3175000" y="4762500"/>
                  </a:lnTo>
                  <a:cubicBezTo>
                    <a:pt x="3175000" y="5638800"/>
                    <a:pt x="2463800" y="6350000"/>
                    <a:pt x="1587500" y="6350000"/>
                  </a:cubicBezTo>
                  <a:close/>
                </a:path>
              </a:pathLst>
            </a:custGeom>
            <a:blipFill>
              <a:blip r:embed="rId3"/>
              <a:stretch>
                <a:fillRect l="-100093" r="-100093"/>
              </a:stretch>
            </a:blipFill>
          </p:spPr>
        </p:sp>
      </p:grpSp>
      <p:grpSp>
        <p:nvGrpSpPr>
          <p:cNvPr id="8" name="Group 8"/>
          <p:cNvGrpSpPr/>
          <p:nvPr/>
        </p:nvGrpSpPr>
        <p:grpSpPr>
          <a:xfrm rot="0">
            <a:off x="14291842" y="3416044"/>
            <a:ext cx="3458290" cy="3458276"/>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187" r="-25187"/>
              </a:stretch>
            </a:blipFill>
          </p:spPr>
        </p:sp>
      </p:grpSp>
      <p:grpSp>
        <p:nvGrpSpPr>
          <p:cNvPr id="10" name="Group 10"/>
          <p:cNvGrpSpPr/>
          <p:nvPr/>
        </p:nvGrpSpPr>
        <p:grpSpPr>
          <a:xfrm rot="0">
            <a:off x="14291842" y="7398195"/>
            <a:ext cx="3458290" cy="6916581"/>
            <a:chOff x="0" y="0"/>
            <a:chExt cx="3175000" cy="6350000"/>
          </a:xfrm>
        </p:grpSpPr>
        <p:sp>
          <p:nvSpPr>
            <p:cNvPr id="11" name="Freeform 11"/>
            <p:cNvSpPr/>
            <p:nvPr/>
          </p:nvSpPr>
          <p:spPr>
            <a:xfrm>
              <a:off x="0" y="0"/>
              <a:ext cx="3175000" cy="6350000"/>
            </a:xfrm>
            <a:custGeom>
              <a:avLst/>
              <a:gdLst/>
              <a:ahLst/>
              <a:cxnLst/>
              <a:rect l="l" t="t" r="r" b="b"/>
              <a:pathLst>
                <a:path w="3175000" h="6350000">
                  <a:moveTo>
                    <a:pt x="1587500" y="6350000"/>
                  </a:moveTo>
                  <a:cubicBezTo>
                    <a:pt x="711200" y="6350000"/>
                    <a:pt x="0" y="5638800"/>
                    <a:pt x="0" y="4762500"/>
                  </a:cubicBezTo>
                  <a:lnTo>
                    <a:pt x="0" y="1587500"/>
                  </a:lnTo>
                  <a:cubicBezTo>
                    <a:pt x="0" y="711200"/>
                    <a:pt x="711200" y="0"/>
                    <a:pt x="1587500" y="0"/>
                  </a:cubicBezTo>
                  <a:cubicBezTo>
                    <a:pt x="2463800" y="0"/>
                    <a:pt x="3175000" y="711200"/>
                    <a:pt x="3175000" y="1587500"/>
                  </a:cubicBezTo>
                  <a:lnTo>
                    <a:pt x="3175000" y="4762500"/>
                  </a:lnTo>
                  <a:cubicBezTo>
                    <a:pt x="3175000" y="5638800"/>
                    <a:pt x="2463800" y="6350000"/>
                    <a:pt x="1587500" y="6350000"/>
                  </a:cubicBezTo>
                  <a:close/>
                </a:path>
              </a:pathLst>
            </a:custGeom>
            <a:blipFill>
              <a:blip r:embed="rId5"/>
              <a:stretch>
                <a:fillRect l="-25000" r="-25000"/>
              </a:stretch>
            </a:blipFill>
          </p:spPr>
        </p:sp>
      </p:grpSp>
      <p:sp>
        <p:nvSpPr>
          <p:cNvPr id="12" name="Freeform 12"/>
          <p:cNvSpPr/>
          <p:nvPr/>
        </p:nvSpPr>
        <p:spPr>
          <a:xfrm>
            <a:off x="1028700" y="1028700"/>
            <a:ext cx="1237365" cy="1400046"/>
          </a:xfrm>
          <a:custGeom>
            <a:avLst/>
            <a:gdLst/>
            <a:ahLst/>
            <a:cxnLst/>
            <a:rect l="l" t="t" r="r" b="b"/>
            <a:pathLst>
              <a:path w="1237365" h="1400046">
                <a:moveTo>
                  <a:pt x="0" y="0"/>
                </a:moveTo>
                <a:lnTo>
                  <a:pt x="1237365" y="0"/>
                </a:lnTo>
                <a:lnTo>
                  <a:pt x="1237365" y="1400046"/>
                </a:lnTo>
                <a:lnTo>
                  <a:pt x="0" y="1400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3429000" y="2888615"/>
            <a:ext cx="7155180" cy="2740660"/>
          </a:xfrm>
          <a:prstGeom prst="rect">
            <a:avLst/>
          </a:prstGeom>
        </p:spPr>
        <p:txBody>
          <a:bodyPr lIns="0" tIns="0" rIns="0" bIns="0" rtlCol="0" anchor="t">
            <a:noAutofit/>
          </a:bodyPr>
          <a:lstStyle/>
          <a:p>
            <a:pPr>
              <a:lnSpc>
                <a:spcPts val="11530"/>
              </a:lnSpc>
            </a:pPr>
            <a:r>
              <a:rPr lang="en-US" sz="10575" b="1">
                <a:solidFill>
                  <a:srgbClr val="FFC34A"/>
                </a:solidFill>
                <a:latin typeface="+mj-lt"/>
                <a:cs typeface="+mj-lt"/>
              </a:rPr>
              <a:t>DISASTER RELIF HUB</a:t>
            </a:r>
            <a:endParaRPr lang="en-US" sz="10575" b="1">
              <a:solidFill>
                <a:srgbClr val="FFC34A"/>
              </a:solidFill>
              <a:latin typeface="+mj-lt"/>
              <a:cs typeface="+mj-lt"/>
            </a:endParaRPr>
          </a:p>
        </p:txBody>
      </p:sp>
      <p:sp>
        <p:nvSpPr>
          <p:cNvPr id="14" name="TextBox 14"/>
          <p:cNvSpPr txBox="1"/>
          <p:nvPr/>
        </p:nvSpPr>
        <p:spPr>
          <a:xfrm>
            <a:off x="1295400" y="6210300"/>
            <a:ext cx="7700645" cy="2046605"/>
          </a:xfrm>
          <a:prstGeom prst="rect">
            <a:avLst/>
          </a:prstGeom>
        </p:spPr>
        <p:txBody>
          <a:bodyPr lIns="0" tIns="0" rIns="0" bIns="0" rtlCol="0" anchor="t">
            <a:noAutofit/>
          </a:bodyPr>
          <a:lstStyle/>
          <a:p>
            <a:pPr>
              <a:lnSpc>
                <a:spcPts val="4760"/>
              </a:lnSpc>
            </a:pPr>
            <a:r>
              <a:rPr lang="en-US" sz="3400">
                <a:solidFill>
                  <a:srgbClr val="FFC34A"/>
                </a:solidFill>
                <a:latin typeface="Canva Sans" panose="020B0503030501040103"/>
              </a:rPr>
              <a:t>Streamlining Relief Efforts through </a:t>
            </a:r>
            <a:endParaRPr lang="en-US" sz="3400">
              <a:solidFill>
                <a:srgbClr val="FFC34A"/>
              </a:solidFill>
              <a:latin typeface="Canva Sans" panose="020B0503030501040103"/>
            </a:endParaRPr>
          </a:p>
          <a:p>
            <a:pPr>
              <a:lnSpc>
                <a:spcPts val="4760"/>
              </a:lnSpc>
            </a:pPr>
            <a:r>
              <a:rPr lang="en-US" sz="3400">
                <a:solidFill>
                  <a:srgbClr val="FFC34A"/>
                </a:solidFill>
                <a:latin typeface="Canva Sans" panose="020B0503030501040103"/>
              </a:rPr>
              <a:t>Crowdsourced Disaster Management</a:t>
            </a:r>
            <a:endParaRPr lang="en-US" sz="3400">
              <a:solidFill>
                <a:srgbClr val="FFC34A"/>
              </a:solidFill>
              <a:latin typeface="Canva Sans" panose="020B0503030501040103"/>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63" presetClass="path" presetSubtype="0" accel="50000" decel="50000" fill="hold" grpId="0" nodeType="withEffect">
                                  <p:stCondLst>
                                    <p:cond delay="0"/>
                                  </p:stCondLst>
                                  <p:childTnLst>
                                    <p:animMotion origin="layout" path="M 0 0  L 0.25 0  E" pathEditMode="relative" ptsTypes="">
                                      <p:cBhvr>
                                        <p:cTn id="31" dur="2000" fill="hold"/>
                                        <p:tgtEl>
                                          <p:spTgt spid="13"/>
                                        </p:tgtEl>
                                        <p:attrNameLst>
                                          <p:attrName>ppt_x</p:attrName>
                                          <p:attrName>ppt_y</p:attrName>
                                        </p:attrNameLst>
                                      </p:cBhvr>
                                    </p:animMotion>
                                  </p:childTnLst>
                                </p:cTn>
                              </p:par>
                              <p:par>
                                <p:cTn id="32" presetID="26"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80">
                                          <p:stCondLst>
                                            <p:cond delay="0"/>
                                          </p:stCondLst>
                                        </p:cTn>
                                        <p:tgtEl>
                                          <p:spTgt spid="12"/>
                                        </p:tgtEl>
                                      </p:cBhvr>
                                    </p:animEffect>
                                    <p:anim calcmode="lin" valueType="num">
                                      <p:cBhvr>
                                        <p:cTn id="35"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40" dur="26">
                                          <p:stCondLst>
                                            <p:cond delay="650"/>
                                          </p:stCondLst>
                                        </p:cTn>
                                        <p:tgtEl>
                                          <p:spTgt spid="12"/>
                                        </p:tgtEl>
                                      </p:cBhvr>
                                      <p:to x="100000" y="60000"/>
                                    </p:animScale>
                                    <p:animScale>
                                      <p:cBhvr>
                                        <p:cTn id="41" dur="166" decel="50000">
                                          <p:stCondLst>
                                            <p:cond delay="676"/>
                                          </p:stCondLst>
                                        </p:cTn>
                                        <p:tgtEl>
                                          <p:spTgt spid="12"/>
                                        </p:tgtEl>
                                      </p:cBhvr>
                                      <p:to x="100000" y="100000"/>
                                    </p:animScale>
                                    <p:animScale>
                                      <p:cBhvr>
                                        <p:cTn id="42" dur="26">
                                          <p:stCondLst>
                                            <p:cond delay="1312"/>
                                          </p:stCondLst>
                                        </p:cTn>
                                        <p:tgtEl>
                                          <p:spTgt spid="12"/>
                                        </p:tgtEl>
                                      </p:cBhvr>
                                      <p:to x="100000" y="80000"/>
                                    </p:animScale>
                                    <p:animScale>
                                      <p:cBhvr>
                                        <p:cTn id="43" dur="166" decel="50000">
                                          <p:stCondLst>
                                            <p:cond delay="1338"/>
                                          </p:stCondLst>
                                        </p:cTn>
                                        <p:tgtEl>
                                          <p:spTgt spid="12"/>
                                        </p:tgtEl>
                                      </p:cBhvr>
                                      <p:to x="100000" y="100000"/>
                                    </p:animScale>
                                    <p:animScale>
                                      <p:cBhvr>
                                        <p:cTn id="44" dur="26">
                                          <p:stCondLst>
                                            <p:cond delay="1642"/>
                                          </p:stCondLst>
                                        </p:cTn>
                                        <p:tgtEl>
                                          <p:spTgt spid="12"/>
                                        </p:tgtEl>
                                      </p:cBhvr>
                                      <p:to x="100000" y="90000"/>
                                    </p:animScale>
                                    <p:animScale>
                                      <p:cBhvr>
                                        <p:cTn id="45" dur="166" decel="50000">
                                          <p:stCondLst>
                                            <p:cond delay="1668"/>
                                          </p:stCondLst>
                                        </p:cTn>
                                        <p:tgtEl>
                                          <p:spTgt spid="12"/>
                                        </p:tgtEl>
                                      </p:cBhvr>
                                      <p:to x="100000" y="100000"/>
                                    </p:animScale>
                                    <p:animScale>
                                      <p:cBhvr>
                                        <p:cTn id="46" dur="26">
                                          <p:stCondLst>
                                            <p:cond delay="1808"/>
                                          </p:stCondLst>
                                        </p:cTn>
                                        <p:tgtEl>
                                          <p:spTgt spid="12"/>
                                        </p:tgtEl>
                                      </p:cBhvr>
                                      <p:to x="100000" y="95000"/>
                                    </p:animScale>
                                    <p:animScale>
                                      <p:cBhvr>
                                        <p:cTn id="47"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1" name=""/>
        <p:cNvGrpSpPr/>
        <p:nvPr/>
      </p:nvGrpSpPr>
      <p:grpSpPr>
        <a:xfrm>
          <a:off x="0" y="0"/>
          <a:ext cx="0" cy="0"/>
          <a:chOff x="0" y="0"/>
          <a:chExt cx="0" cy="0"/>
        </a:xfrm>
      </p:grpSpPr>
      <p:grpSp>
        <p:nvGrpSpPr>
          <p:cNvPr id="2" name="Group 2"/>
          <p:cNvGrpSpPr/>
          <p:nvPr/>
        </p:nvGrpSpPr>
        <p:grpSpPr>
          <a:xfrm rot="0">
            <a:off x="0" y="0"/>
            <a:ext cx="18288000" cy="5143500"/>
            <a:chOff x="0" y="0"/>
            <a:chExt cx="24384000" cy="6858000"/>
          </a:xfrm>
        </p:grpSpPr>
        <p:pic>
          <p:nvPicPr>
            <p:cNvPr id="3" name="Picture 3"/>
            <p:cNvPicPr>
              <a:picLocks noChangeAspect="1"/>
            </p:cNvPicPr>
            <p:nvPr/>
          </p:nvPicPr>
          <p:blipFill>
            <a:blip r:embed="rId1"/>
            <a:srcRect t="28893" b="28893"/>
            <a:stretch>
              <a:fillRect/>
            </a:stretch>
          </p:blipFill>
          <p:spPr>
            <a:xfrm>
              <a:off x="0" y="0"/>
              <a:ext cx="24384000" cy="6858000"/>
            </a:xfrm>
            <a:prstGeom prst="rect">
              <a:avLst/>
            </a:prstGeom>
          </p:spPr>
        </p:pic>
      </p:grpSp>
      <p:sp>
        <p:nvSpPr>
          <p:cNvPr id="4" name="TextBox 4"/>
          <p:cNvSpPr txBox="1"/>
          <p:nvPr/>
        </p:nvSpPr>
        <p:spPr>
          <a:xfrm>
            <a:off x="3202768" y="5806902"/>
            <a:ext cx="11882464" cy="1520884"/>
          </a:xfrm>
          <a:prstGeom prst="rect">
            <a:avLst/>
          </a:prstGeom>
        </p:spPr>
        <p:txBody>
          <a:bodyPr lIns="0" tIns="0" rIns="0" bIns="0" rtlCol="0" anchor="t">
            <a:spAutoFit/>
          </a:bodyPr>
          <a:lstStyle/>
          <a:p>
            <a:pPr algn="ctr">
              <a:lnSpc>
                <a:spcPts val="11645"/>
              </a:lnSpc>
            </a:pPr>
            <a:r>
              <a:rPr lang="en-US" sz="10685">
                <a:solidFill>
                  <a:srgbClr val="D8A770"/>
                </a:solidFill>
                <a:latin typeface="Bebas Neue Cyrillic" panose="02000506000000020004"/>
              </a:rPr>
              <a:t>INTRODUCTION</a:t>
            </a:r>
            <a:endParaRPr lang="en-US" sz="10685">
              <a:solidFill>
                <a:srgbClr val="D8A770"/>
              </a:solidFill>
              <a:latin typeface="Bebas Neue Cyrillic" panose="02000506000000020004"/>
            </a:endParaRPr>
          </a:p>
        </p:txBody>
      </p:sp>
      <p:sp>
        <p:nvSpPr>
          <p:cNvPr id="5" name="TextBox 5"/>
          <p:cNvSpPr txBox="1"/>
          <p:nvPr/>
        </p:nvSpPr>
        <p:spPr>
          <a:xfrm>
            <a:off x="2447777" y="7270636"/>
            <a:ext cx="13392447" cy="1795145"/>
          </a:xfrm>
          <a:prstGeom prst="rect">
            <a:avLst/>
          </a:prstGeom>
        </p:spPr>
        <p:txBody>
          <a:bodyPr lIns="0" tIns="0" rIns="0" bIns="0" rtlCol="0" anchor="t">
            <a:spAutoFit/>
          </a:bodyPr>
          <a:lstStyle/>
          <a:p>
            <a:pPr algn="ctr">
              <a:lnSpc>
                <a:spcPts val="3500"/>
              </a:lnSpc>
              <a:spcBef>
                <a:spcPct val="0"/>
              </a:spcBef>
            </a:pPr>
            <a:r>
              <a:rPr lang="en-US" sz="2500">
                <a:solidFill>
                  <a:srgbClr val="F7F3ED"/>
                </a:solidFill>
                <a:latin typeface="+mj-lt"/>
                <a:cs typeface="+mj-lt"/>
              </a:rPr>
              <a:t>The Disaster Relief Hub is a mobile and web application designed to streamline the process of matching the supply of donated resources with the actual demand on the ground during natural disasters. It addresses the issue of ineffective resource allocation and ensures that essential supplies reach those in need promptly.</a:t>
            </a:r>
            <a:endParaRPr lang="en-US" sz="2500">
              <a:solidFill>
                <a:srgbClr val="F7F3ED"/>
              </a:solidFill>
              <a:latin typeface="+mj-lt"/>
              <a:cs typeface="+mj-lt"/>
            </a:endParaRPr>
          </a:p>
        </p:txBody>
      </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50000">
              <a:srgbClr val="C89116">
                <a:alpha val="100000"/>
              </a:srgbClr>
            </a:gs>
            <a:gs pos="100000">
              <a:srgbClr val="00000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0">
            <a:off x="5250486" y="5143500"/>
            <a:ext cx="3893514" cy="389351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
              <a:stretch>
                <a:fillRect/>
              </a:stretch>
            </a:blipFill>
          </p:spPr>
        </p:sp>
      </p:grpSp>
      <p:grpSp>
        <p:nvGrpSpPr>
          <p:cNvPr id="4" name="Group 4"/>
          <p:cNvGrpSpPr/>
          <p:nvPr/>
        </p:nvGrpSpPr>
        <p:grpSpPr>
          <a:xfrm rot="0">
            <a:off x="5250486" y="1028700"/>
            <a:ext cx="3893514" cy="389351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9999" r="-10000"/>
              </a:stretch>
            </a:blipFill>
          </p:spPr>
        </p:sp>
      </p:grpSp>
      <p:grpSp>
        <p:nvGrpSpPr>
          <p:cNvPr id="6" name="Group 6"/>
          <p:cNvGrpSpPr/>
          <p:nvPr/>
        </p:nvGrpSpPr>
        <p:grpSpPr>
          <a:xfrm rot="0">
            <a:off x="966447" y="1028700"/>
            <a:ext cx="3893514" cy="389351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00" r="-25000"/>
              </a:stretch>
            </a:blipFill>
          </p:spPr>
        </p:sp>
      </p:grpSp>
      <p:grpSp>
        <p:nvGrpSpPr>
          <p:cNvPr id="8" name="Group 8"/>
          <p:cNvGrpSpPr/>
          <p:nvPr/>
        </p:nvGrpSpPr>
        <p:grpSpPr>
          <a:xfrm rot="0">
            <a:off x="1028700" y="5143500"/>
            <a:ext cx="3893514" cy="389351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3846" b="-3846"/>
              </a:stretch>
            </a:blipFill>
          </p:spPr>
        </p:sp>
      </p:grpSp>
      <p:sp>
        <p:nvSpPr>
          <p:cNvPr id="10" name="TextBox 10"/>
          <p:cNvSpPr txBox="1"/>
          <p:nvPr/>
        </p:nvSpPr>
        <p:spPr>
          <a:xfrm>
            <a:off x="10085646" y="1133475"/>
            <a:ext cx="7765533" cy="1520884"/>
          </a:xfrm>
          <a:prstGeom prst="rect">
            <a:avLst/>
          </a:prstGeom>
        </p:spPr>
        <p:txBody>
          <a:bodyPr lIns="0" tIns="0" rIns="0" bIns="0" rtlCol="0" anchor="t">
            <a:spAutoFit/>
          </a:bodyPr>
          <a:lstStyle/>
          <a:p>
            <a:pPr>
              <a:lnSpc>
                <a:spcPts val="11645"/>
              </a:lnSpc>
            </a:pPr>
            <a:r>
              <a:rPr lang="en-US" sz="10685">
                <a:solidFill>
                  <a:srgbClr val="F7F3ED"/>
                </a:solidFill>
                <a:latin typeface="Bebas Neue Cyrillic" panose="02000506000000020004"/>
              </a:rPr>
              <a:t>KEY FEATURES</a:t>
            </a:r>
            <a:endParaRPr lang="en-US" sz="10685">
              <a:solidFill>
                <a:srgbClr val="F7F3ED"/>
              </a:solidFill>
              <a:latin typeface="Bebas Neue Cyrillic" panose="02000506000000020004"/>
            </a:endParaRPr>
          </a:p>
        </p:txBody>
      </p:sp>
      <p:sp>
        <p:nvSpPr>
          <p:cNvPr id="11" name="TextBox 11"/>
          <p:cNvSpPr txBox="1"/>
          <p:nvPr/>
        </p:nvSpPr>
        <p:spPr>
          <a:xfrm>
            <a:off x="9534525" y="2687042"/>
            <a:ext cx="8047296" cy="5783580"/>
          </a:xfrm>
          <a:prstGeom prst="rect">
            <a:avLst/>
          </a:prstGeom>
        </p:spPr>
        <p:txBody>
          <a:bodyPr lIns="0" tIns="0" rIns="0" bIns="0" rtlCol="0" anchor="t">
            <a:spAutoFit/>
          </a:bodyPr>
          <a:lstStyle/>
          <a:p>
            <a:pPr marL="632460" lvl="1" indent="-316230">
              <a:lnSpc>
                <a:spcPts val="4100"/>
              </a:lnSpc>
              <a:buFont typeface="Arial" panose="020B0604020202020204"/>
              <a:buChar char="•"/>
            </a:pPr>
            <a:r>
              <a:rPr lang="en-US" sz="2930">
                <a:solidFill>
                  <a:srgbClr val="F7F3ED"/>
                </a:solidFill>
                <a:latin typeface="Calibri" panose="020F0502020204030204" charset="0"/>
                <a:cs typeface="Calibri" panose="020F0502020204030204" charset="0"/>
              </a:rPr>
              <a:t>Description:</a:t>
            </a:r>
            <a:endParaRPr lang="en-US" sz="2930">
              <a:solidFill>
                <a:srgbClr val="F7F3ED"/>
              </a:solidFill>
              <a:latin typeface="Calibri" panose="020F0502020204030204" charset="0"/>
              <a:cs typeface="Calibri" panose="020F0502020204030204" charset="0"/>
            </a:endParaRPr>
          </a:p>
          <a:p>
            <a:pPr marL="1264920" lvl="2" indent="-421640">
              <a:lnSpc>
                <a:spcPts val="4100"/>
              </a:lnSpc>
              <a:buFont typeface="Arial" panose="020B0604020202020204"/>
              <a:buChar char="⚬"/>
            </a:pPr>
            <a:r>
              <a:rPr lang="en-US" sz="2930">
                <a:solidFill>
                  <a:srgbClr val="F7F3ED"/>
                </a:solidFill>
                <a:latin typeface="Calibri" panose="020F0502020204030204" charset="0"/>
                <a:cs typeface="Calibri" panose="020F0502020204030204" charset="0"/>
              </a:rPr>
              <a:t>Mobile and web application.</a:t>
            </a:r>
            <a:endParaRPr lang="en-US" sz="2930">
              <a:solidFill>
                <a:srgbClr val="F7F3ED"/>
              </a:solidFill>
              <a:latin typeface="Calibri" panose="020F0502020204030204" charset="0"/>
              <a:cs typeface="Calibri" panose="020F0502020204030204" charset="0"/>
            </a:endParaRPr>
          </a:p>
          <a:p>
            <a:pPr marL="1264920" lvl="2" indent="-421640">
              <a:lnSpc>
                <a:spcPts val="4100"/>
              </a:lnSpc>
              <a:buFont typeface="Arial" panose="020B0604020202020204"/>
              <a:buChar char="⚬"/>
            </a:pPr>
            <a:r>
              <a:rPr lang="en-US" sz="2930">
                <a:solidFill>
                  <a:srgbClr val="F7F3ED"/>
                </a:solidFill>
                <a:latin typeface="Calibri" panose="020F0502020204030204" charset="0"/>
                <a:cs typeface="Calibri" panose="020F0502020204030204" charset="0"/>
              </a:rPr>
              <a:t>Streamlines matching supply with demand during disasters.</a:t>
            </a:r>
            <a:endParaRPr lang="en-US" sz="2930">
              <a:solidFill>
                <a:srgbClr val="F7F3ED"/>
              </a:solidFill>
              <a:latin typeface="Calibri" panose="020F0502020204030204" charset="0"/>
              <a:cs typeface="Calibri" panose="020F0502020204030204" charset="0"/>
            </a:endParaRPr>
          </a:p>
          <a:p>
            <a:pPr marL="632460" lvl="1" indent="-316230">
              <a:lnSpc>
                <a:spcPts val="4100"/>
              </a:lnSpc>
              <a:buFont typeface="Arial" panose="020B0604020202020204"/>
              <a:buChar char="•"/>
            </a:pPr>
            <a:r>
              <a:rPr lang="en-US" sz="2930">
                <a:solidFill>
                  <a:srgbClr val="F7F3ED"/>
                </a:solidFill>
                <a:latin typeface="Calibri" panose="020F0502020204030204" charset="0"/>
                <a:cs typeface="Calibri" panose="020F0502020204030204" charset="0"/>
              </a:rPr>
              <a:t>Key Features:</a:t>
            </a:r>
            <a:endParaRPr lang="en-US" sz="2930">
              <a:solidFill>
                <a:srgbClr val="F7F3ED"/>
              </a:solidFill>
              <a:latin typeface="Calibri" panose="020F0502020204030204" charset="0"/>
              <a:cs typeface="Calibri" panose="020F0502020204030204" charset="0"/>
            </a:endParaRPr>
          </a:p>
          <a:p>
            <a:pPr marL="1264920" lvl="2" indent="-421640">
              <a:lnSpc>
                <a:spcPts val="4100"/>
              </a:lnSpc>
              <a:buFont typeface="Arial" panose="020B0604020202020204"/>
              <a:buChar char="⚬"/>
            </a:pPr>
            <a:r>
              <a:rPr lang="en-US" sz="2930">
                <a:solidFill>
                  <a:srgbClr val="F7F3ED"/>
                </a:solidFill>
                <a:latin typeface="Calibri" panose="020F0502020204030204" charset="0"/>
                <a:cs typeface="Calibri" panose="020F0502020204030204" charset="0"/>
              </a:rPr>
              <a:t>Real-time matching of donated resources.</a:t>
            </a:r>
            <a:endParaRPr lang="en-US" sz="2930">
              <a:solidFill>
                <a:srgbClr val="F7F3ED"/>
              </a:solidFill>
              <a:latin typeface="Calibri" panose="020F0502020204030204" charset="0"/>
              <a:cs typeface="Calibri" panose="020F0502020204030204" charset="0"/>
            </a:endParaRPr>
          </a:p>
          <a:p>
            <a:pPr marL="1264920" lvl="2" indent="-421640">
              <a:lnSpc>
                <a:spcPts val="4100"/>
              </a:lnSpc>
              <a:buFont typeface="Arial" panose="020B0604020202020204"/>
              <a:buChar char="⚬"/>
            </a:pPr>
            <a:r>
              <a:rPr lang="en-US" sz="2930">
                <a:solidFill>
                  <a:srgbClr val="F7F3ED"/>
                </a:solidFill>
                <a:latin typeface="Calibri" panose="020F0502020204030204" charset="0"/>
                <a:cs typeface="Calibri" panose="020F0502020204030204" charset="0"/>
              </a:rPr>
              <a:t>Offline functionality for communication during disasters.</a:t>
            </a:r>
            <a:endParaRPr lang="en-US" sz="2930">
              <a:solidFill>
                <a:srgbClr val="F7F3ED"/>
              </a:solidFill>
              <a:latin typeface="Calibri" panose="020F0502020204030204" charset="0"/>
              <a:cs typeface="Calibri" panose="020F0502020204030204" charset="0"/>
            </a:endParaRPr>
          </a:p>
          <a:p>
            <a:pPr marL="1264920" lvl="2" indent="-421640">
              <a:lnSpc>
                <a:spcPts val="4100"/>
              </a:lnSpc>
              <a:buFont typeface="Arial" panose="020B0604020202020204"/>
              <a:buChar char="⚬"/>
            </a:pPr>
            <a:r>
              <a:rPr lang="en-US" sz="2930">
                <a:solidFill>
                  <a:srgbClr val="F7F3ED"/>
                </a:solidFill>
                <a:latin typeface="Calibri" panose="020F0502020204030204" charset="0"/>
                <a:cs typeface="Calibri" panose="020F0502020204030204" charset="0"/>
              </a:rPr>
              <a:t>Community engagement features for tracking impact.</a:t>
            </a:r>
            <a:endParaRPr lang="en-US" sz="2930">
              <a:solidFill>
                <a:srgbClr val="F7F3ED"/>
              </a:solidFill>
              <a:latin typeface="Calibri" panose="020F0502020204030204" charset="0"/>
              <a:cs typeface="Calibri" panose="020F0502020204030204" charset="0"/>
            </a:endParaRPr>
          </a:p>
          <a:p>
            <a:pPr>
              <a:lnSpc>
                <a:spcPts val="4100"/>
              </a:lnSpc>
            </a:pPr>
            <a:endParaRPr>
              <a:latin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750"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nodeType="withEffect">
                                  <p:stCondLst>
                                    <p:cond delay="0"/>
                                  </p:stCondLst>
                                  <p:childTnLst>
                                    <p:set>
                                      <p:cBhvr>
                                        <p:cTn id="11" dur="750" fill="hold">
                                          <p:stCondLst>
                                            <p:cond delay="0"/>
                                          </p:stCondLst>
                                        </p:cTn>
                                        <p:tgtEl>
                                          <p:spTgt spid="4"/>
                                        </p:tgtEl>
                                        <p:attrNameLst>
                                          <p:attrName>style.visibility</p:attrName>
                                        </p:attrNameLst>
                                      </p:cBhvr>
                                      <p:to>
                                        <p:strVal val="visible"/>
                                      </p:to>
                                    </p:set>
                                    <p:anim calcmode="lin" valueType="num">
                                      <p:cBhvr>
                                        <p:cTn id="12" dur="750" fill="hold"/>
                                        <p:tgtEl>
                                          <p:spTgt spid="4"/>
                                        </p:tgtEl>
                                        <p:attrNameLst>
                                          <p:attrName>ppt_w</p:attrName>
                                        </p:attrNameLst>
                                      </p:cBhvr>
                                      <p:tavLst>
                                        <p:tav tm="0">
                                          <p:val>
                                            <p:fltVal val="0"/>
                                          </p:val>
                                        </p:tav>
                                        <p:tav tm="100000">
                                          <p:val>
                                            <p:strVal val="#ppt_w"/>
                                          </p:val>
                                        </p:tav>
                                      </p:tavLst>
                                    </p:anim>
                                    <p:anim calcmode="lin" valueType="num">
                                      <p:cBhvr>
                                        <p:cTn id="13" dur="750" fill="hold"/>
                                        <p:tgtEl>
                                          <p:spTgt spid="4"/>
                                        </p:tgtEl>
                                        <p:attrNameLst>
                                          <p:attrName>ppt_h</p:attrName>
                                        </p:attrNameLst>
                                      </p:cBhvr>
                                      <p:tavLst>
                                        <p:tav tm="0">
                                          <p:val>
                                            <p:fltVal val="0"/>
                                          </p:val>
                                        </p:tav>
                                        <p:tav tm="100000">
                                          <p:val>
                                            <p:strVal val="#ppt_h"/>
                                          </p:val>
                                        </p:tav>
                                      </p:tavLst>
                                    </p:anim>
                                    <p:animEffect transition="in" filter="fade">
                                      <p:cBhvr>
                                        <p:cTn id="14" dur="750"/>
                                        <p:tgtEl>
                                          <p:spTgt spid="4"/>
                                        </p:tgtEl>
                                      </p:cBhvr>
                                    </p:animEffect>
                                  </p:childTnLst>
                                </p:cTn>
                              </p:par>
                              <p:par>
                                <p:cTn id="15" presetID="53" presetClass="entr" presetSubtype="16" fill="hold" nodeType="withEffect">
                                  <p:stCondLst>
                                    <p:cond delay="0"/>
                                  </p:stCondLst>
                                  <p:childTnLst>
                                    <p:set>
                                      <p:cBhvr>
                                        <p:cTn id="16" dur="750" fill="hold">
                                          <p:stCondLst>
                                            <p:cond delay="0"/>
                                          </p:stCondLst>
                                        </p:cTn>
                                        <p:tgtEl>
                                          <p:spTgt spid="8"/>
                                        </p:tgtEl>
                                        <p:attrNameLst>
                                          <p:attrName>style.visibility</p:attrName>
                                        </p:attrNameLst>
                                      </p:cBhvr>
                                      <p:to>
                                        <p:strVal val="visible"/>
                                      </p:to>
                                    </p:set>
                                    <p:anim calcmode="lin" valueType="num">
                                      <p:cBhvr>
                                        <p:cTn id="17" dur="750" fill="hold"/>
                                        <p:tgtEl>
                                          <p:spTgt spid="8"/>
                                        </p:tgtEl>
                                        <p:attrNameLst>
                                          <p:attrName>ppt_w</p:attrName>
                                        </p:attrNameLst>
                                      </p:cBhvr>
                                      <p:tavLst>
                                        <p:tav tm="0">
                                          <p:val>
                                            <p:fltVal val="0"/>
                                          </p:val>
                                        </p:tav>
                                        <p:tav tm="100000">
                                          <p:val>
                                            <p:strVal val="#ppt_w"/>
                                          </p:val>
                                        </p:tav>
                                      </p:tavLst>
                                    </p:anim>
                                    <p:anim calcmode="lin" valueType="num">
                                      <p:cBhvr>
                                        <p:cTn id="18" dur="750" fill="hold"/>
                                        <p:tgtEl>
                                          <p:spTgt spid="8"/>
                                        </p:tgtEl>
                                        <p:attrNameLst>
                                          <p:attrName>ppt_h</p:attrName>
                                        </p:attrNameLst>
                                      </p:cBhvr>
                                      <p:tavLst>
                                        <p:tav tm="0">
                                          <p:val>
                                            <p:fltVal val="0"/>
                                          </p:val>
                                        </p:tav>
                                        <p:tav tm="100000">
                                          <p:val>
                                            <p:strVal val="#ppt_h"/>
                                          </p:val>
                                        </p:tav>
                                      </p:tavLst>
                                    </p:anim>
                                    <p:animEffect transition="in" filter="fade">
                                      <p:cBhvr>
                                        <p:cTn id="19" dur="750"/>
                                        <p:tgtEl>
                                          <p:spTgt spid="8"/>
                                        </p:tgtEl>
                                      </p:cBhvr>
                                    </p:animEffect>
                                  </p:childTnLst>
                                </p:cTn>
                              </p:par>
                              <p:par>
                                <p:cTn id="20" presetID="53" presetClass="entr" presetSubtype="16" fill="hold" nodeType="withEffect">
                                  <p:stCondLst>
                                    <p:cond delay="0"/>
                                  </p:stCondLst>
                                  <p:childTnLst>
                                    <p:set>
                                      <p:cBhvr>
                                        <p:cTn id="21" dur="750" fill="hold">
                                          <p:stCondLst>
                                            <p:cond delay="0"/>
                                          </p:stCondLst>
                                        </p:cTn>
                                        <p:tgtEl>
                                          <p:spTgt spid="2"/>
                                        </p:tgtEl>
                                        <p:attrNameLst>
                                          <p:attrName>style.visibility</p:attrName>
                                        </p:attrNameLst>
                                      </p:cBhvr>
                                      <p:to>
                                        <p:strVal val="visible"/>
                                      </p:to>
                                    </p:set>
                                    <p:anim calcmode="lin" valueType="num">
                                      <p:cBhvr>
                                        <p:cTn id="22" dur="750" fill="hold"/>
                                        <p:tgtEl>
                                          <p:spTgt spid="2"/>
                                        </p:tgtEl>
                                        <p:attrNameLst>
                                          <p:attrName>ppt_w</p:attrName>
                                        </p:attrNameLst>
                                      </p:cBhvr>
                                      <p:tavLst>
                                        <p:tav tm="0">
                                          <p:val>
                                            <p:fltVal val="0"/>
                                          </p:val>
                                        </p:tav>
                                        <p:tav tm="100000">
                                          <p:val>
                                            <p:strVal val="#ppt_w"/>
                                          </p:val>
                                        </p:tav>
                                      </p:tavLst>
                                    </p:anim>
                                    <p:anim calcmode="lin" valueType="num">
                                      <p:cBhvr>
                                        <p:cTn id="23" dur="750" fill="hold"/>
                                        <p:tgtEl>
                                          <p:spTgt spid="2"/>
                                        </p:tgtEl>
                                        <p:attrNameLst>
                                          <p:attrName>ppt_h</p:attrName>
                                        </p:attrNameLst>
                                      </p:cBhvr>
                                      <p:tavLst>
                                        <p:tav tm="0">
                                          <p:val>
                                            <p:fltVal val="0"/>
                                          </p:val>
                                        </p:tav>
                                        <p:tav tm="100000">
                                          <p:val>
                                            <p:strVal val="#ppt_h"/>
                                          </p:val>
                                        </p:tav>
                                      </p:tavLst>
                                    </p:anim>
                                    <p:animEffect transition="in" filter="fade">
                                      <p:cBhvr>
                                        <p:cTn id="24"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1" name=""/>
        <p:cNvGrpSpPr/>
        <p:nvPr/>
      </p:nvGrpSpPr>
      <p:grpSpPr>
        <a:xfrm>
          <a:off x="0" y="0"/>
          <a:ext cx="0" cy="0"/>
          <a:chOff x="0" y="0"/>
          <a:chExt cx="0" cy="0"/>
        </a:xfrm>
      </p:grpSpPr>
      <p:grpSp>
        <p:nvGrpSpPr>
          <p:cNvPr id="2" name="Group 2"/>
          <p:cNvGrpSpPr/>
          <p:nvPr/>
        </p:nvGrpSpPr>
        <p:grpSpPr>
          <a:xfrm rot="0">
            <a:off x="2664066" y="4159094"/>
            <a:ext cx="5072710" cy="984406"/>
            <a:chOff x="0" y="0"/>
            <a:chExt cx="1336022" cy="259267"/>
          </a:xfrm>
        </p:grpSpPr>
        <p:sp>
          <p:nvSpPr>
            <p:cNvPr id="3" name="Freeform 3"/>
            <p:cNvSpPr/>
            <p:nvPr/>
          </p:nvSpPr>
          <p:spPr>
            <a:xfrm>
              <a:off x="0" y="0"/>
              <a:ext cx="1336022" cy="259267"/>
            </a:xfrm>
            <a:custGeom>
              <a:avLst/>
              <a:gdLst/>
              <a:ahLst/>
              <a:cxnLst/>
              <a:rect l="l" t="t" r="r" b="b"/>
              <a:pathLst>
                <a:path w="1336022" h="259267">
                  <a:moveTo>
                    <a:pt x="77836" y="0"/>
                  </a:moveTo>
                  <a:lnTo>
                    <a:pt x="1258187" y="0"/>
                  </a:lnTo>
                  <a:cubicBezTo>
                    <a:pt x="1278830" y="0"/>
                    <a:pt x="1298628" y="8201"/>
                    <a:pt x="1313225" y="22798"/>
                  </a:cubicBezTo>
                  <a:cubicBezTo>
                    <a:pt x="1327822" y="37395"/>
                    <a:pt x="1336022" y="57192"/>
                    <a:pt x="1336022" y="77836"/>
                  </a:cubicBezTo>
                  <a:lnTo>
                    <a:pt x="1336022" y="181432"/>
                  </a:lnTo>
                  <a:cubicBezTo>
                    <a:pt x="1336022" y="224419"/>
                    <a:pt x="1301174" y="259267"/>
                    <a:pt x="1258187" y="259267"/>
                  </a:cubicBezTo>
                  <a:lnTo>
                    <a:pt x="77836" y="259267"/>
                  </a:lnTo>
                  <a:cubicBezTo>
                    <a:pt x="57192" y="259267"/>
                    <a:pt x="37395" y="251067"/>
                    <a:pt x="22798" y="236470"/>
                  </a:cubicBezTo>
                  <a:cubicBezTo>
                    <a:pt x="8201" y="221873"/>
                    <a:pt x="0" y="202075"/>
                    <a:pt x="0" y="181432"/>
                  </a:cubicBezTo>
                  <a:lnTo>
                    <a:pt x="0" y="77836"/>
                  </a:lnTo>
                  <a:cubicBezTo>
                    <a:pt x="0" y="57192"/>
                    <a:pt x="8201" y="37395"/>
                    <a:pt x="22798" y="22798"/>
                  </a:cubicBezTo>
                  <a:cubicBezTo>
                    <a:pt x="37395" y="8201"/>
                    <a:pt x="57192" y="0"/>
                    <a:pt x="77836" y="0"/>
                  </a:cubicBezTo>
                  <a:close/>
                </a:path>
              </a:pathLst>
            </a:custGeom>
            <a:solidFill>
              <a:srgbClr val="F7F3ED"/>
            </a:solidFill>
          </p:spPr>
        </p:sp>
        <p:sp>
          <p:nvSpPr>
            <p:cNvPr id="4" name="TextBox 4"/>
            <p:cNvSpPr txBox="1"/>
            <p:nvPr/>
          </p:nvSpPr>
          <p:spPr>
            <a:xfrm>
              <a:off x="0" y="-38100"/>
              <a:ext cx="1336022" cy="297367"/>
            </a:xfrm>
            <a:prstGeom prst="rect">
              <a:avLst/>
            </a:prstGeom>
          </p:spPr>
          <p:txBody>
            <a:bodyPr lIns="50800" tIns="50800" rIns="50800" bIns="50800" rtlCol="0" anchor="ctr"/>
            <a:lstStyle/>
            <a:p>
              <a:pPr algn="ctr">
                <a:lnSpc>
                  <a:spcPts val="2660"/>
                </a:lnSpc>
                <a:spcBef>
                  <a:spcPct val="0"/>
                </a:spcBef>
              </a:pPr>
              <a:r>
                <a:rPr lang="en-US" sz="1900">
                  <a:solidFill>
                    <a:srgbClr val="000000"/>
                  </a:solidFill>
                  <a:latin typeface="Canva Sans" panose="020B0503030501040103"/>
                </a:rPr>
                <a:t>Comparison with Existing Solutions</a:t>
              </a:r>
              <a:endParaRPr lang="en-US" sz="1900">
                <a:solidFill>
                  <a:srgbClr val="000000"/>
                </a:solidFill>
                <a:latin typeface="Canva Sans" panose="020B0503030501040103"/>
              </a:endParaRPr>
            </a:p>
          </p:txBody>
        </p:sp>
      </p:grpSp>
      <p:sp>
        <p:nvSpPr>
          <p:cNvPr id="5" name="TextBox 5"/>
          <p:cNvSpPr txBox="1"/>
          <p:nvPr/>
        </p:nvSpPr>
        <p:spPr>
          <a:xfrm>
            <a:off x="3574315" y="1157053"/>
            <a:ext cx="11139370" cy="1520884"/>
          </a:xfrm>
          <a:prstGeom prst="rect">
            <a:avLst/>
          </a:prstGeom>
        </p:spPr>
        <p:txBody>
          <a:bodyPr lIns="0" tIns="0" rIns="0" bIns="0" rtlCol="0" anchor="t">
            <a:spAutoFit/>
          </a:bodyPr>
          <a:lstStyle/>
          <a:p>
            <a:pPr algn="ctr">
              <a:lnSpc>
                <a:spcPts val="11645"/>
              </a:lnSpc>
            </a:pPr>
            <a:r>
              <a:rPr lang="en-US" sz="10685">
                <a:solidFill>
                  <a:srgbClr val="D8A770"/>
                </a:solidFill>
                <a:latin typeface="Bebas Neue Cyrillic" panose="02000506000000020004"/>
              </a:rPr>
              <a:t>UNIQUE SELLING POINT</a:t>
            </a:r>
            <a:endParaRPr lang="en-US" sz="10685">
              <a:solidFill>
                <a:srgbClr val="D8A770"/>
              </a:solidFill>
              <a:latin typeface="Bebas Neue Cyrillic" panose="02000506000000020004"/>
            </a:endParaRPr>
          </a:p>
        </p:txBody>
      </p:sp>
      <p:sp>
        <p:nvSpPr>
          <p:cNvPr id="6" name="TextBox 6"/>
          <p:cNvSpPr txBox="1"/>
          <p:nvPr/>
        </p:nvSpPr>
        <p:spPr>
          <a:xfrm>
            <a:off x="3574315" y="2639838"/>
            <a:ext cx="11139370" cy="789940"/>
          </a:xfrm>
          <a:prstGeom prst="rect">
            <a:avLst/>
          </a:prstGeom>
        </p:spPr>
        <p:txBody>
          <a:bodyPr lIns="0" tIns="0" rIns="0" bIns="0" rtlCol="0" anchor="t">
            <a:spAutoFit/>
          </a:bodyPr>
          <a:lstStyle/>
          <a:p>
            <a:pPr algn="ctr">
              <a:lnSpc>
                <a:spcPts val="3080"/>
              </a:lnSpc>
              <a:spcBef>
                <a:spcPct val="0"/>
              </a:spcBef>
            </a:pPr>
            <a:r>
              <a:rPr lang="en-US" sz="2200">
                <a:solidFill>
                  <a:srgbClr val="F7F3ED"/>
                </a:solidFill>
                <a:latin typeface="Calibri" panose="020F0502020204030204" charset="0"/>
                <a:cs typeface="Calibri" panose="020F0502020204030204" charset="0"/>
              </a:rPr>
              <a:t>The Disaster Relief Hub sets itself apart from existing platforms with its innovative features, revolutionizing disaster relief coordination for faster and more effective response.</a:t>
            </a:r>
            <a:endParaRPr lang="en-US" sz="2200">
              <a:solidFill>
                <a:srgbClr val="F7F3ED"/>
              </a:solidFill>
              <a:latin typeface="Calibri" panose="020F0502020204030204" charset="0"/>
              <a:cs typeface="Calibri" panose="020F0502020204030204" charset="0"/>
            </a:endParaRPr>
          </a:p>
        </p:txBody>
      </p:sp>
      <p:grpSp>
        <p:nvGrpSpPr>
          <p:cNvPr id="7" name="Group 7"/>
          <p:cNvGrpSpPr/>
          <p:nvPr/>
        </p:nvGrpSpPr>
        <p:grpSpPr>
          <a:xfrm rot="0">
            <a:off x="10900069" y="4159094"/>
            <a:ext cx="4885185" cy="904038"/>
            <a:chOff x="0" y="0"/>
            <a:chExt cx="1286633" cy="238101"/>
          </a:xfrm>
        </p:grpSpPr>
        <p:sp>
          <p:nvSpPr>
            <p:cNvPr id="8" name="Freeform 8"/>
            <p:cNvSpPr/>
            <p:nvPr/>
          </p:nvSpPr>
          <p:spPr>
            <a:xfrm>
              <a:off x="0" y="0"/>
              <a:ext cx="1286633" cy="238101"/>
            </a:xfrm>
            <a:custGeom>
              <a:avLst/>
              <a:gdLst/>
              <a:ahLst/>
              <a:cxnLst/>
              <a:rect l="l" t="t" r="r" b="b"/>
              <a:pathLst>
                <a:path w="1286633" h="238101">
                  <a:moveTo>
                    <a:pt x="80824" y="0"/>
                  </a:moveTo>
                  <a:lnTo>
                    <a:pt x="1205810" y="0"/>
                  </a:lnTo>
                  <a:cubicBezTo>
                    <a:pt x="1250447" y="0"/>
                    <a:pt x="1286633" y="36186"/>
                    <a:pt x="1286633" y="80824"/>
                  </a:cubicBezTo>
                  <a:lnTo>
                    <a:pt x="1286633" y="157277"/>
                  </a:lnTo>
                  <a:cubicBezTo>
                    <a:pt x="1286633" y="201915"/>
                    <a:pt x="1250447" y="238101"/>
                    <a:pt x="1205810" y="238101"/>
                  </a:cubicBezTo>
                  <a:lnTo>
                    <a:pt x="80824" y="238101"/>
                  </a:lnTo>
                  <a:cubicBezTo>
                    <a:pt x="36186" y="238101"/>
                    <a:pt x="0" y="201915"/>
                    <a:pt x="0" y="157277"/>
                  </a:cubicBezTo>
                  <a:lnTo>
                    <a:pt x="0" y="80824"/>
                  </a:lnTo>
                  <a:cubicBezTo>
                    <a:pt x="0" y="36186"/>
                    <a:pt x="36186" y="0"/>
                    <a:pt x="80824" y="0"/>
                  </a:cubicBezTo>
                  <a:close/>
                </a:path>
              </a:pathLst>
            </a:custGeom>
            <a:solidFill>
              <a:srgbClr val="F7F3ED"/>
            </a:solidFill>
          </p:spPr>
        </p:sp>
        <p:sp>
          <p:nvSpPr>
            <p:cNvPr id="9" name="TextBox 9"/>
            <p:cNvSpPr txBox="1"/>
            <p:nvPr/>
          </p:nvSpPr>
          <p:spPr>
            <a:xfrm>
              <a:off x="0" y="-38100"/>
              <a:ext cx="1286633" cy="276201"/>
            </a:xfrm>
            <a:prstGeom prst="rect">
              <a:avLst/>
            </a:prstGeom>
          </p:spPr>
          <p:txBody>
            <a:bodyPr lIns="50800" tIns="50800" rIns="50800" bIns="50800" rtlCol="0" anchor="ctr"/>
            <a:lstStyle/>
            <a:p>
              <a:pPr algn="ctr">
                <a:lnSpc>
                  <a:spcPts val="2660"/>
                </a:lnSpc>
                <a:spcBef>
                  <a:spcPct val="0"/>
                </a:spcBef>
              </a:pPr>
              <a:r>
                <a:rPr lang="en-US" sz="1900">
                  <a:solidFill>
                    <a:srgbClr val="000000"/>
                  </a:solidFill>
                  <a:latin typeface="Canva Sans" panose="020B0503030501040103"/>
                </a:rPr>
                <a:t>Visualistic Solutions</a:t>
              </a:r>
              <a:endParaRPr lang="en-US" sz="1900">
                <a:solidFill>
                  <a:srgbClr val="000000"/>
                </a:solidFill>
                <a:latin typeface="Canva Sans" panose="020B0503030501040103"/>
              </a:endParaRPr>
            </a:p>
          </p:txBody>
        </p:sp>
      </p:grpSp>
      <p:sp>
        <p:nvSpPr>
          <p:cNvPr id="10" name="AutoShape 10"/>
          <p:cNvSpPr/>
          <p:nvPr/>
        </p:nvSpPr>
        <p:spPr>
          <a:xfrm>
            <a:off x="5162323" y="5063415"/>
            <a:ext cx="19050" cy="1285906"/>
          </a:xfrm>
          <a:prstGeom prst="line">
            <a:avLst/>
          </a:prstGeom>
          <a:ln w="38100" cap="flat">
            <a:solidFill>
              <a:srgbClr val="FFFFFF"/>
            </a:solidFill>
            <a:prstDash val="solid"/>
            <a:headEnd type="none" w="sm" len="sm"/>
            <a:tailEnd type="none" w="sm" len="sm"/>
          </a:ln>
        </p:spPr>
      </p:sp>
      <p:sp>
        <p:nvSpPr>
          <p:cNvPr id="11" name="AutoShape 11"/>
          <p:cNvSpPr/>
          <p:nvPr/>
        </p:nvSpPr>
        <p:spPr>
          <a:xfrm>
            <a:off x="13361709" y="5143782"/>
            <a:ext cx="19050" cy="1285906"/>
          </a:xfrm>
          <a:prstGeom prst="line">
            <a:avLst/>
          </a:prstGeom>
          <a:ln w="38100" cap="flat">
            <a:solidFill>
              <a:srgbClr val="FFFFFF"/>
            </a:solidFill>
            <a:prstDash val="solid"/>
            <a:headEnd type="none" w="sm" len="sm"/>
            <a:tailEnd type="none" w="sm" len="sm"/>
          </a:ln>
        </p:spPr>
      </p:sp>
      <p:sp>
        <p:nvSpPr>
          <p:cNvPr id="12" name="AutoShape 12"/>
          <p:cNvSpPr/>
          <p:nvPr/>
        </p:nvSpPr>
        <p:spPr>
          <a:xfrm>
            <a:off x="2154785" y="6391306"/>
            <a:ext cx="6492240" cy="0"/>
          </a:xfrm>
          <a:prstGeom prst="line">
            <a:avLst/>
          </a:prstGeom>
          <a:ln w="38100" cap="flat">
            <a:solidFill>
              <a:srgbClr val="FFFFFF"/>
            </a:solidFill>
            <a:prstDash val="solid"/>
            <a:headEnd type="none" w="sm" len="sm"/>
            <a:tailEnd type="none" w="sm" len="sm"/>
          </a:ln>
        </p:spPr>
      </p:sp>
      <p:sp>
        <p:nvSpPr>
          <p:cNvPr id="13" name="AutoShape 13"/>
          <p:cNvSpPr/>
          <p:nvPr/>
        </p:nvSpPr>
        <p:spPr>
          <a:xfrm>
            <a:off x="11347746" y="6391306"/>
            <a:ext cx="4096688" cy="0"/>
          </a:xfrm>
          <a:prstGeom prst="line">
            <a:avLst/>
          </a:prstGeom>
          <a:ln w="38100" cap="flat">
            <a:solidFill>
              <a:srgbClr val="FFFFFF"/>
            </a:solidFill>
            <a:prstDash val="solid"/>
            <a:headEnd type="none" w="sm" len="sm"/>
            <a:tailEnd type="none" w="sm" len="sm"/>
          </a:ln>
        </p:spPr>
      </p:sp>
      <p:sp>
        <p:nvSpPr>
          <p:cNvPr id="14" name="AutoShape 14"/>
          <p:cNvSpPr/>
          <p:nvPr/>
        </p:nvSpPr>
        <p:spPr>
          <a:xfrm flipV="1">
            <a:off x="2154785" y="6429688"/>
            <a:ext cx="0" cy="669425"/>
          </a:xfrm>
          <a:prstGeom prst="line">
            <a:avLst/>
          </a:prstGeom>
          <a:ln w="38100" cap="flat">
            <a:solidFill>
              <a:srgbClr val="FFFFFF"/>
            </a:solidFill>
            <a:prstDash val="solid"/>
            <a:headEnd type="none" w="sm" len="sm"/>
            <a:tailEnd type="none" w="sm" len="sm"/>
          </a:ln>
        </p:spPr>
      </p:sp>
      <p:sp>
        <p:nvSpPr>
          <p:cNvPr id="15" name="AutoShape 15"/>
          <p:cNvSpPr/>
          <p:nvPr/>
        </p:nvSpPr>
        <p:spPr>
          <a:xfrm flipV="1">
            <a:off x="5200421" y="6429406"/>
            <a:ext cx="0" cy="669425"/>
          </a:xfrm>
          <a:prstGeom prst="line">
            <a:avLst/>
          </a:prstGeom>
          <a:ln w="38100" cap="flat">
            <a:solidFill>
              <a:srgbClr val="FFFFFF"/>
            </a:solidFill>
            <a:prstDash val="solid"/>
            <a:headEnd type="none" w="sm" len="sm"/>
            <a:tailEnd type="none" w="sm" len="sm"/>
          </a:ln>
        </p:spPr>
      </p:sp>
      <p:sp>
        <p:nvSpPr>
          <p:cNvPr id="16" name="AutoShape 16"/>
          <p:cNvSpPr/>
          <p:nvPr/>
        </p:nvSpPr>
        <p:spPr>
          <a:xfrm flipV="1">
            <a:off x="8627975" y="6391306"/>
            <a:ext cx="0" cy="669425"/>
          </a:xfrm>
          <a:prstGeom prst="line">
            <a:avLst/>
          </a:prstGeom>
          <a:ln w="38100" cap="flat">
            <a:solidFill>
              <a:srgbClr val="FFFFFF"/>
            </a:solidFill>
            <a:prstDash val="solid"/>
            <a:headEnd type="none" w="sm" len="sm"/>
            <a:tailEnd type="none" w="sm" len="sm"/>
          </a:ln>
        </p:spPr>
      </p:sp>
      <p:sp>
        <p:nvSpPr>
          <p:cNvPr id="17" name="AutoShape 17"/>
          <p:cNvSpPr/>
          <p:nvPr/>
        </p:nvSpPr>
        <p:spPr>
          <a:xfrm flipV="1">
            <a:off x="11347746" y="6391306"/>
            <a:ext cx="0" cy="669425"/>
          </a:xfrm>
          <a:prstGeom prst="line">
            <a:avLst/>
          </a:prstGeom>
          <a:ln w="38100" cap="flat">
            <a:solidFill>
              <a:srgbClr val="FFFFFF"/>
            </a:solidFill>
            <a:prstDash val="solid"/>
            <a:headEnd type="none" w="sm" len="sm"/>
            <a:tailEnd type="none" w="sm" len="sm"/>
          </a:ln>
        </p:spPr>
      </p:sp>
      <p:sp>
        <p:nvSpPr>
          <p:cNvPr id="18" name="AutoShape 18"/>
          <p:cNvSpPr/>
          <p:nvPr/>
        </p:nvSpPr>
        <p:spPr>
          <a:xfrm flipV="1">
            <a:off x="15444435" y="6391306"/>
            <a:ext cx="0" cy="669425"/>
          </a:xfrm>
          <a:prstGeom prst="line">
            <a:avLst/>
          </a:prstGeom>
          <a:ln w="38100" cap="flat">
            <a:solidFill>
              <a:srgbClr val="FFFFFF"/>
            </a:solidFill>
            <a:prstDash val="solid"/>
            <a:headEnd type="none" w="sm" len="sm"/>
            <a:tailEnd type="none" w="sm" len="sm"/>
          </a:ln>
        </p:spPr>
      </p:sp>
      <p:grpSp>
        <p:nvGrpSpPr>
          <p:cNvPr id="19" name="Group 19"/>
          <p:cNvGrpSpPr/>
          <p:nvPr/>
        </p:nvGrpSpPr>
        <p:grpSpPr>
          <a:xfrm rot="0">
            <a:off x="539382" y="7175313"/>
            <a:ext cx="2714953" cy="930827"/>
            <a:chOff x="0" y="0"/>
            <a:chExt cx="715049" cy="245156"/>
          </a:xfrm>
        </p:grpSpPr>
        <p:sp>
          <p:nvSpPr>
            <p:cNvPr id="20" name="Freeform 20"/>
            <p:cNvSpPr/>
            <p:nvPr/>
          </p:nvSpPr>
          <p:spPr>
            <a:xfrm>
              <a:off x="0" y="0"/>
              <a:ext cx="715049" cy="245156"/>
            </a:xfrm>
            <a:custGeom>
              <a:avLst/>
              <a:gdLst/>
              <a:ahLst/>
              <a:cxnLst/>
              <a:rect l="l" t="t" r="r" b="b"/>
              <a:pathLst>
                <a:path w="715049" h="245156">
                  <a:moveTo>
                    <a:pt x="122578" y="0"/>
                  </a:moveTo>
                  <a:lnTo>
                    <a:pt x="592471" y="0"/>
                  </a:lnTo>
                  <a:cubicBezTo>
                    <a:pt x="624981" y="0"/>
                    <a:pt x="656159" y="12914"/>
                    <a:pt x="679147" y="35902"/>
                  </a:cubicBezTo>
                  <a:cubicBezTo>
                    <a:pt x="702135" y="58890"/>
                    <a:pt x="715049" y="90068"/>
                    <a:pt x="715049" y="122578"/>
                  </a:cubicBezTo>
                  <a:lnTo>
                    <a:pt x="715049" y="122578"/>
                  </a:lnTo>
                  <a:cubicBezTo>
                    <a:pt x="715049" y="190276"/>
                    <a:pt x="660169" y="245156"/>
                    <a:pt x="592471" y="245156"/>
                  </a:cubicBezTo>
                  <a:lnTo>
                    <a:pt x="122578" y="245156"/>
                  </a:lnTo>
                  <a:cubicBezTo>
                    <a:pt x="90068" y="245156"/>
                    <a:pt x="58890" y="232242"/>
                    <a:pt x="35902" y="209254"/>
                  </a:cubicBezTo>
                  <a:cubicBezTo>
                    <a:pt x="12914" y="186266"/>
                    <a:pt x="0" y="155088"/>
                    <a:pt x="0" y="122578"/>
                  </a:cubicBezTo>
                  <a:lnTo>
                    <a:pt x="0" y="122578"/>
                  </a:lnTo>
                  <a:cubicBezTo>
                    <a:pt x="0" y="90068"/>
                    <a:pt x="12914" y="58890"/>
                    <a:pt x="35902" y="35902"/>
                  </a:cubicBezTo>
                  <a:cubicBezTo>
                    <a:pt x="58890" y="12914"/>
                    <a:pt x="90068" y="0"/>
                    <a:pt x="122578" y="0"/>
                  </a:cubicBezTo>
                  <a:close/>
                </a:path>
              </a:pathLst>
            </a:custGeom>
            <a:solidFill>
              <a:srgbClr val="F7F3ED"/>
            </a:solidFill>
          </p:spPr>
        </p:sp>
        <p:sp>
          <p:nvSpPr>
            <p:cNvPr id="21" name="TextBox 21"/>
            <p:cNvSpPr txBox="1"/>
            <p:nvPr/>
          </p:nvSpPr>
          <p:spPr>
            <a:xfrm>
              <a:off x="0" y="-38100"/>
              <a:ext cx="715049" cy="283256"/>
            </a:xfrm>
            <a:prstGeom prst="rect">
              <a:avLst/>
            </a:prstGeom>
          </p:spPr>
          <p:txBody>
            <a:bodyPr lIns="50800" tIns="50800" rIns="50800" bIns="50800" rtlCol="0" anchor="ctr"/>
            <a:lstStyle/>
            <a:p>
              <a:pPr algn="ctr">
                <a:lnSpc>
                  <a:spcPts val="2660"/>
                </a:lnSpc>
                <a:spcBef>
                  <a:spcPct val="0"/>
                </a:spcBef>
              </a:pPr>
              <a:r>
                <a:rPr lang="en-US" sz="1900">
                  <a:solidFill>
                    <a:srgbClr val="000000"/>
                  </a:solidFill>
                  <a:latin typeface="Canva Sans" panose="020B0503030501040103"/>
                </a:rPr>
                <a:t>Real-time Matching</a:t>
              </a:r>
              <a:endParaRPr lang="en-US" sz="1900">
                <a:solidFill>
                  <a:srgbClr val="000000"/>
                </a:solidFill>
                <a:latin typeface="Canva Sans" panose="020B0503030501040103"/>
              </a:endParaRPr>
            </a:p>
          </p:txBody>
        </p:sp>
      </p:grpSp>
      <p:grpSp>
        <p:nvGrpSpPr>
          <p:cNvPr id="22" name="Group 22"/>
          <p:cNvGrpSpPr/>
          <p:nvPr/>
        </p:nvGrpSpPr>
        <p:grpSpPr>
          <a:xfrm rot="0">
            <a:off x="3804846" y="7117881"/>
            <a:ext cx="2714953" cy="930827"/>
            <a:chOff x="0" y="0"/>
            <a:chExt cx="715049" cy="245156"/>
          </a:xfrm>
        </p:grpSpPr>
        <p:sp>
          <p:nvSpPr>
            <p:cNvPr id="23" name="Freeform 23"/>
            <p:cNvSpPr/>
            <p:nvPr/>
          </p:nvSpPr>
          <p:spPr>
            <a:xfrm>
              <a:off x="0" y="0"/>
              <a:ext cx="715049" cy="245156"/>
            </a:xfrm>
            <a:custGeom>
              <a:avLst/>
              <a:gdLst/>
              <a:ahLst/>
              <a:cxnLst/>
              <a:rect l="l" t="t" r="r" b="b"/>
              <a:pathLst>
                <a:path w="715049" h="245156">
                  <a:moveTo>
                    <a:pt x="122578" y="0"/>
                  </a:moveTo>
                  <a:lnTo>
                    <a:pt x="592471" y="0"/>
                  </a:lnTo>
                  <a:cubicBezTo>
                    <a:pt x="624981" y="0"/>
                    <a:pt x="656159" y="12914"/>
                    <a:pt x="679147" y="35902"/>
                  </a:cubicBezTo>
                  <a:cubicBezTo>
                    <a:pt x="702135" y="58890"/>
                    <a:pt x="715049" y="90068"/>
                    <a:pt x="715049" y="122578"/>
                  </a:cubicBezTo>
                  <a:lnTo>
                    <a:pt x="715049" y="122578"/>
                  </a:lnTo>
                  <a:cubicBezTo>
                    <a:pt x="715049" y="190276"/>
                    <a:pt x="660169" y="245156"/>
                    <a:pt x="592471" y="245156"/>
                  </a:cubicBezTo>
                  <a:lnTo>
                    <a:pt x="122578" y="245156"/>
                  </a:lnTo>
                  <a:cubicBezTo>
                    <a:pt x="90068" y="245156"/>
                    <a:pt x="58890" y="232242"/>
                    <a:pt x="35902" y="209254"/>
                  </a:cubicBezTo>
                  <a:cubicBezTo>
                    <a:pt x="12914" y="186266"/>
                    <a:pt x="0" y="155088"/>
                    <a:pt x="0" y="122578"/>
                  </a:cubicBezTo>
                  <a:lnTo>
                    <a:pt x="0" y="122578"/>
                  </a:lnTo>
                  <a:cubicBezTo>
                    <a:pt x="0" y="90068"/>
                    <a:pt x="12914" y="58890"/>
                    <a:pt x="35902" y="35902"/>
                  </a:cubicBezTo>
                  <a:cubicBezTo>
                    <a:pt x="58890" y="12914"/>
                    <a:pt x="90068" y="0"/>
                    <a:pt x="122578" y="0"/>
                  </a:cubicBezTo>
                  <a:close/>
                </a:path>
              </a:pathLst>
            </a:custGeom>
            <a:solidFill>
              <a:srgbClr val="F7F3ED"/>
            </a:solidFill>
          </p:spPr>
        </p:sp>
        <p:sp>
          <p:nvSpPr>
            <p:cNvPr id="24" name="TextBox 24"/>
            <p:cNvSpPr txBox="1"/>
            <p:nvPr/>
          </p:nvSpPr>
          <p:spPr>
            <a:xfrm>
              <a:off x="0" y="-38100"/>
              <a:ext cx="715049" cy="283256"/>
            </a:xfrm>
            <a:prstGeom prst="rect">
              <a:avLst/>
            </a:prstGeom>
          </p:spPr>
          <p:txBody>
            <a:bodyPr lIns="50800" tIns="50800" rIns="50800" bIns="50800" rtlCol="0" anchor="ctr"/>
            <a:lstStyle/>
            <a:p>
              <a:pPr algn="ctr">
                <a:lnSpc>
                  <a:spcPts val="2660"/>
                </a:lnSpc>
                <a:spcBef>
                  <a:spcPct val="0"/>
                </a:spcBef>
              </a:pPr>
              <a:r>
                <a:rPr lang="en-US" sz="1900">
                  <a:solidFill>
                    <a:srgbClr val="000000"/>
                  </a:solidFill>
                  <a:latin typeface="Canva Sans" panose="020B0503030501040103"/>
                </a:rPr>
                <a:t>Offline Functionality</a:t>
              </a:r>
              <a:endParaRPr lang="en-US" sz="1900">
                <a:solidFill>
                  <a:srgbClr val="000000"/>
                </a:solidFill>
                <a:latin typeface="Canva Sans" panose="020B0503030501040103"/>
              </a:endParaRPr>
            </a:p>
          </p:txBody>
        </p:sp>
      </p:grpSp>
      <p:grpSp>
        <p:nvGrpSpPr>
          <p:cNvPr id="25" name="Group 25"/>
          <p:cNvGrpSpPr/>
          <p:nvPr/>
        </p:nvGrpSpPr>
        <p:grpSpPr>
          <a:xfrm rot="0">
            <a:off x="7072250" y="7117881"/>
            <a:ext cx="2714953" cy="930827"/>
            <a:chOff x="0" y="0"/>
            <a:chExt cx="715049" cy="245156"/>
          </a:xfrm>
        </p:grpSpPr>
        <p:sp>
          <p:nvSpPr>
            <p:cNvPr id="26" name="Freeform 26"/>
            <p:cNvSpPr/>
            <p:nvPr/>
          </p:nvSpPr>
          <p:spPr>
            <a:xfrm>
              <a:off x="0" y="0"/>
              <a:ext cx="715049" cy="245156"/>
            </a:xfrm>
            <a:custGeom>
              <a:avLst/>
              <a:gdLst/>
              <a:ahLst/>
              <a:cxnLst/>
              <a:rect l="l" t="t" r="r" b="b"/>
              <a:pathLst>
                <a:path w="715049" h="245156">
                  <a:moveTo>
                    <a:pt x="122578" y="0"/>
                  </a:moveTo>
                  <a:lnTo>
                    <a:pt x="592471" y="0"/>
                  </a:lnTo>
                  <a:cubicBezTo>
                    <a:pt x="624981" y="0"/>
                    <a:pt x="656159" y="12914"/>
                    <a:pt x="679147" y="35902"/>
                  </a:cubicBezTo>
                  <a:cubicBezTo>
                    <a:pt x="702135" y="58890"/>
                    <a:pt x="715049" y="90068"/>
                    <a:pt x="715049" y="122578"/>
                  </a:cubicBezTo>
                  <a:lnTo>
                    <a:pt x="715049" y="122578"/>
                  </a:lnTo>
                  <a:cubicBezTo>
                    <a:pt x="715049" y="190276"/>
                    <a:pt x="660169" y="245156"/>
                    <a:pt x="592471" y="245156"/>
                  </a:cubicBezTo>
                  <a:lnTo>
                    <a:pt x="122578" y="245156"/>
                  </a:lnTo>
                  <a:cubicBezTo>
                    <a:pt x="90068" y="245156"/>
                    <a:pt x="58890" y="232242"/>
                    <a:pt x="35902" y="209254"/>
                  </a:cubicBezTo>
                  <a:cubicBezTo>
                    <a:pt x="12914" y="186266"/>
                    <a:pt x="0" y="155088"/>
                    <a:pt x="0" y="122578"/>
                  </a:cubicBezTo>
                  <a:lnTo>
                    <a:pt x="0" y="122578"/>
                  </a:lnTo>
                  <a:cubicBezTo>
                    <a:pt x="0" y="90068"/>
                    <a:pt x="12914" y="58890"/>
                    <a:pt x="35902" y="35902"/>
                  </a:cubicBezTo>
                  <a:cubicBezTo>
                    <a:pt x="58890" y="12914"/>
                    <a:pt x="90068" y="0"/>
                    <a:pt x="122578" y="0"/>
                  </a:cubicBezTo>
                  <a:close/>
                </a:path>
              </a:pathLst>
            </a:custGeom>
            <a:solidFill>
              <a:srgbClr val="F7F3ED"/>
            </a:solidFill>
          </p:spPr>
        </p:sp>
        <p:sp>
          <p:nvSpPr>
            <p:cNvPr id="27" name="TextBox 27"/>
            <p:cNvSpPr txBox="1"/>
            <p:nvPr/>
          </p:nvSpPr>
          <p:spPr>
            <a:xfrm>
              <a:off x="0" y="-38100"/>
              <a:ext cx="715049" cy="283256"/>
            </a:xfrm>
            <a:prstGeom prst="rect">
              <a:avLst/>
            </a:prstGeom>
          </p:spPr>
          <p:txBody>
            <a:bodyPr lIns="50800" tIns="50800" rIns="50800" bIns="50800" rtlCol="0" anchor="ctr"/>
            <a:lstStyle/>
            <a:p>
              <a:pPr algn="ctr">
                <a:lnSpc>
                  <a:spcPts val="2660"/>
                </a:lnSpc>
                <a:spcBef>
                  <a:spcPct val="0"/>
                </a:spcBef>
              </a:pPr>
              <a:r>
                <a:rPr lang="en-US" sz="1900">
                  <a:solidFill>
                    <a:srgbClr val="000000"/>
                  </a:solidFill>
                  <a:latin typeface="Canva Sans" panose="020B0503030501040103"/>
                </a:rPr>
                <a:t>Community Engagement</a:t>
              </a:r>
              <a:endParaRPr lang="en-US" sz="1900">
                <a:solidFill>
                  <a:srgbClr val="000000"/>
                </a:solidFill>
                <a:latin typeface="Canva Sans" panose="020B0503030501040103"/>
              </a:endParaRPr>
            </a:p>
          </p:txBody>
        </p:sp>
      </p:grpSp>
      <p:grpSp>
        <p:nvGrpSpPr>
          <p:cNvPr id="28" name="Group 28"/>
          <p:cNvGrpSpPr/>
          <p:nvPr/>
        </p:nvGrpSpPr>
        <p:grpSpPr>
          <a:xfrm rot="0">
            <a:off x="10339653" y="7175313"/>
            <a:ext cx="2714953" cy="930827"/>
            <a:chOff x="0" y="0"/>
            <a:chExt cx="715049" cy="245156"/>
          </a:xfrm>
        </p:grpSpPr>
        <p:sp>
          <p:nvSpPr>
            <p:cNvPr id="29" name="Freeform 29"/>
            <p:cNvSpPr/>
            <p:nvPr/>
          </p:nvSpPr>
          <p:spPr>
            <a:xfrm>
              <a:off x="0" y="0"/>
              <a:ext cx="715049" cy="245156"/>
            </a:xfrm>
            <a:custGeom>
              <a:avLst/>
              <a:gdLst/>
              <a:ahLst/>
              <a:cxnLst/>
              <a:rect l="l" t="t" r="r" b="b"/>
              <a:pathLst>
                <a:path w="715049" h="245156">
                  <a:moveTo>
                    <a:pt x="122578" y="0"/>
                  </a:moveTo>
                  <a:lnTo>
                    <a:pt x="592471" y="0"/>
                  </a:lnTo>
                  <a:cubicBezTo>
                    <a:pt x="624981" y="0"/>
                    <a:pt x="656159" y="12914"/>
                    <a:pt x="679147" y="35902"/>
                  </a:cubicBezTo>
                  <a:cubicBezTo>
                    <a:pt x="702135" y="58890"/>
                    <a:pt x="715049" y="90068"/>
                    <a:pt x="715049" y="122578"/>
                  </a:cubicBezTo>
                  <a:lnTo>
                    <a:pt x="715049" y="122578"/>
                  </a:lnTo>
                  <a:cubicBezTo>
                    <a:pt x="715049" y="190276"/>
                    <a:pt x="660169" y="245156"/>
                    <a:pt x="592471" y="245156"/>
                  </a:cubicBezTo>
                  <a:lnTo>
                    <a:pt x="122578" y="245156"/>
                  </a:lnTo>
                  <a:cubicBezTo>
                    <a:pt x="90068" y="245156"/>
                    <a:pt x="58890" y="232242"/>
                    <a:pt x="35902" y="209254"/>
                  </a:cubicBezTo>
                  <a:cubicBezTo>
                    <a:pt x="12914" y="186266"/>
                    <a:pt x="0" y="155088"/>
                    <a:pt x="0" y="122578"/>
                  </a:cubicBezTo>
                  <a:lnTo>
                    <a:pt x="0" y="122578"/>
                  </a:lnTo>
                  <a:cubicBezTo>
                    <a:pt x="0" y="90068"/>
                    <a:pt x="12914" y="58890"/>
                    <a:pt x="35902" y="35902"/>
                  </a:cubicBezTo>
                  <a:cubicBezTo>
                    <a:pt x="58890" y="12914"/>
                    <a:pt x="90068" y="0"/>
                    <a:pt x="122578" y="0"/>
                  </a:cubicBezTo>
                  <a:close/>
                </a:path>
              </a:pathLst>
            </a:custGeom>
            <a:solidFill>
              <a:srgbClr val="F7F3ED"/>
            </a:solidFill>
          </p:spPr>
        </p:sp>
        <p:sp>
          <p:nvSpPr>
            <p:cNvPr id="30" name="TextBox 30"/>
            <p:cNvSpPr txBox="1"/>
            <p:nvPr/>
          </p:nvSpPr>
          <p:spPr>
            <a:xfrm>
              <a:off x="0" y="-38100"/>
              <a:ext cx="715049" cy="283256"/>
            </a:xfrm>
            <a:prstGeom prst="rect">
              <a:avLst/>
            </a:prstGeom>
          </p:spPr>
          <p:txBody>
            <a:bodyPr lIns="50800" tIns="50800" rIns="50800" bIns="50800" rtlCol="0" anchor="ctr"/>
            <a:lstStyle/>
            <a:p>
              <a:pPr algn="ctr">
                <a:lnSpc>
                  <a:spcPts val="2660"/>
                </a:lnSpc>
                <a:spcBef>
                  <a:spcPct val="0"/>
                </a:spcBef>
              </a:pPr>
              <a:r>
                <a:rPr lang="en-US" sz="1900">
                  <a:solidFill>
                    <a:srgbClr val="000000"/>
                  </a:solidFill>
                  <a:latin typeface="Canva Sans" panose="020B0503030501040103"/>
                </a:rPr>
                <a:t>Graphical representation</a:t>
              </a:r>
              <a:endParaRPr lang="en-US" sz="1900">
                <a:solidFill>
                  <a:srgbClr val="000000"/>
                </a:solidFill>
                <a:latin typeface="Canva Sans" panose="020B0503030501040103"/>
              </a:endParaRPr>
            </a:p>
          </p:txBody>
        </p:sp>
      </p:grpSp>
      <p:grpSp>
        <p:nvGrpSpPr>
          <p:cNvPr id="31" name="Group 31"/>
          <p:cNvGrpSpPr/>
          <p:nvPr/>
        </p:nvGrpSpPr>
        <p:grpSpPr>
          <a:xfrm rot="0">
            <a:off x="13380759" y="7098831"/>
            <a:ext cx="2714953" cy="930827"/>
            <a:chOff x="0" y="0"/>
            <a:chExt cx="715049" cy="245156"/>
          </a:xfrm>
        </p:grpSpPr>
        <p:sp>
          <p:nvSpPr>
            <p:cNvPr id="32" name="Freeform 32"/>
            <p:cNvSpPr/>
            <p:nvPr/>
          </p:nvSpPr>
          <p:spPr>
            <a:xfrm>
              <a:off x="0" y="0"/>
              <a:ext cx="715049" cy="245156"/>
            </a:xfrm>
            <a:custGeom>
              <a:avLst/>
              <a:gdLst/>
              <a:ahLst/>
              <a:cxnLst/>
              <a:rect l="l" t="t" r="r" b="b"/>
              <a:pathLst>
                <a:path w="715049" h="245156">
                  <a:moveTo>
                    <a:pt x="122578" y="0"/>
                  </a:moveTo>
                  <a:lnTo>
                    <a:pt x="592471" y="0"/>
                  </a:lnTo>
                  <a:cubicBezTo>
                    <a:pt x="624981" y="0"/>
                    <a:pt x="656159" y="12914"/>
                    <a:pt x="679147" y="35902"/>
                  </a:cubicBezTo>
                  <a:cubicBezTo>
                    <a:pt x="702135" y="58890"/>
                    <a:pt x="715049" y="90068"/>
                    <a:pt x="715049" y="122578"/>
                  </a:cubicBezTo>
                  <a:lnTo>
                    <a:pt x="715049" y="122578"/>
                  </a:lnTo>
                  <a:cubicBezTo>
                    <a:pt x="715049" y="190276"/>
                    <a:pt x="660169" y="245156"/>
                    <a:pt x="592471" y="245156"/>
                  </a:cubicBezTo>
                  <a:lnTo>
                    <a:pt x="122578" y="245156"/>
                  </a:lnTo>
                  <a:cubicBezTo>
                    <a:pt x="90068" y="245156"/>
                    <a:pt x="58890" y="232242"/>
                    <a:pt x="35902" y="209254"/>
                  </a:cubicBezTo>
                  <a:cubicBezTo>
                    <a:pt x="12914" y="186266"/>
                    <a:pt x="0" y="155088"/>
                    <a:pt x="0" y="122578"/>
                  </a:cubicBezTo>
                  <a:lnTo>
                    <a:pt x="0" y="122578"/>
                  </a:lnTo>
                  <a:cubicBezTo>
                    <a:pt x="0" y="90068"/>
                    <a:pt x="12914" y="58890"/>
                    <a:pt x="35902" y="35902"/>
                  </a:cubicBezTo>
                  <a:cubicBezTo>
                    <a:pt x="58890" y="12914"/>
                    <a:pt x="90068" y="0"/>
                    <a:pt x="122578" y="0"/>
                  </a:cubicBezTo>
                  <a:close/>
                </a:path>
              </a:pathLst>
            </a:custGeom>
            <a:solidFill>
              <a:srgbClr val="F7F3ED"/>
            </a:solidFill>
          </p:spPr>
        </p:sp>
        <p:sp>
          <p:nvSpPr>
            <p:cNvPr id="33" name="TextBox 33"/>
            <p:cNvSpPr txBox="1"/>
            <p:nvPr/>
          </p:nvSpPr>
          <p:spPr>
            <a:xfrm>
              <a:off x="0" y="-38100"/>
              <a:ext cx="715049" cy="283256"/>
            </a:xfrm>
            <a:prstGeom prst="rect">
              <a:avLst/>
            </a:prstGeom>
          </p:spPr>
          <p:txBody>
            <a:bodyPr lIns="50800" tIns="50800" rIns="50800" bIns="50800" rtlCol="0" anchor="ctr"/>
            <a:lstStyle/>
            <a:p>
              <a:pPr algn="ctr">
                <a:lnSpc>
                  <a:spcPts val="2660"/>
                </a:lnSpc>
                <a:spcBef>
                  <a:spcPct val="0"/>
                </a:spcBef>
              </a:pPr>
              <a:r>
                <a:rPr lang="en-IN" altLang="en-US" sz="1900">
                  <a:solidFill>
                    <a:srgbClr val="000000"/>
                  </a:solidFill>
                  <a:latin typeface="Canva Sans" panose="020B0503030501040103"/>
                </a:rPr>
                <a:t>Mobile and web app</a:t>
              </a:r>
              <a:endParaRPr lang="en-IN" altLang="en-US" sz="1900">
                <a:solidFill>
                  <a:srgbClr val="000000"/>
                </a:solidFill>
                <a:latin typeface="Canva Sans" panose="020B0503030501040103"/>
              </a:endParaRPr>
            </a:p>
          </p:txBody>
        </p:sp>
      </p:gr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750"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par>
                                <p:cTn id="10" presetID="53" presetClass="entr" presetSubtype="16" fill="hold" nodeType="withEffect">
                                  <p:stCondLst>
                                    <p:cond delay="0"/>
                                  </p:stCondLst>
                                  <p:childTnLst>
                                    <p:set>
                                      <p:cBhvr>
                                        <p:cTn id="11" dur="750" fill="hold">
                                          <p:stCondLst>
                                            <p:cond delay="0"/>
                                          </p:stCondLst>
                                        </p:cTn>
                                        <p:tgtEl>
                                          <p:spTgt spid="19"/>
                                        </p:tgtEl>
                                        <p:attrNameLst>
                                          <p:attrName>style.visibility</p:attrName>
                                        </p:attrNameLst>
                                      </p:cBhvr>
                                      <p:to>
                                        <p:strVal val="visible"/>
                                      </p:to>
                                    </p:set>
                                    <p:anim calcmode="lin" valueType="num">
                                      <p:cBhvr>
                                        <p:cTn id="12" dur="750" fill="hold"/>
                                        <p:tgtEl>
                                          <p:spTgt spid="19"/>
                                        </p:tgtEl>
                                        <p:attrNameLst>
                                          <p:attrName>ppt_w</p:attrName>
                                        </p:attrNameLst>
                                      </p:cBhvr>
                                      <p:tavLst>
                                        <p:tav tm="0">
                                          <p:val>
                                            <p:fltVal val="0"/>
                                          </p:val>
                                        </p:tav>
                                        <p:tav tm="100000">
                                          <p:val>
                                            <p:strVal val="#ppt_w"/>
                                          </p:val>
                                        </p:tav>
                                      </p:tavLst>
                                    </p:anim>
                                    <p:anim calcmode="lin" valueType="num">
                                      <p:cBhvr>
                                        <p:cTn id="13" dur="750" fill="hold"/>
                                        <p:tgtEl>
                                          <p:spTgt spid="19"/>
                                        </p:tgtEl>
                                        <p:attrNameLst>
                                          <p:attrName>ppt_h</p:attrName>
                                        </p:attrNameLst>
                                      </p:cBhvr>
                                      <p:tavLst>
                                        <p:tav tm="0">
                                          <p:val>
                                            <p:fltVal val="0"/>
                                          </p:val>
                                        </p:tav>
                                        <p:tav tm="100000">
                                          <p:val>
                                            <p:strVal val="#ppt_h"/>
                                          </p:val>
                                        </p:tav>
                                      </p:tavLst>
                                    </p:anim>
                                    <p:animEffect transition="in" filter="fade">
                                      <p:cBhvr>
                                        <p:cTn id="14" dur="750"/>
                                        <p:tgtEl>
                                          <p:spTgt spid="19"/>
                                        </p:tgtEl>
                                      </p:cBhvr>
                                    </p:animEffect>
                                  </p:childTnLst>
                                </p:cTn>
                              </p:par>
                              <p:par>
                                <p:cTn id="15" presetID="53" presetClass="entr" presetSubtype="16" fill="hold" nodeType="withEffect">
                                  <p:stCondLst>
                                    <p:cond delay="0"/>
                                  </p:stCondLst>
                                  <p:childTnLst>
                                    <p:set>
                                      <p:cBhvr>
                                        <p:cTn id="16" dur="750" fill="hold">
                                          <p:stCondLst>
                                            <p:cond delay="0"/>
                                          </p:stCondLst>
                                        </p:cTn>
                                        <p:tgtEl>
                                          <p:spTgt spid="22"/>
                                        </p:tgtEl>
                                        <p:attrNameLst>
                                          <p:attrName>style.visibility</p:attrName>
                                        </p:attrNameLst>
                                      </p:cBhvr>
                                      <p:to>
                                        <p:strVal val="visible"/>
                                      </p:to>
                                    </p:set>
                                    <p:anim calcmode="lin" valueType="num">
                                      <p:cBhvr>
                                        <p:cTn id="17" dur="750" fill="hold"/>
                                        <p:tgtEl>
                                          <p:spTgt spid="22"/>
                                        </p:tgtEl>
                                        <p:attrNameLst>
                                          <p:attrName>ppt_w</p:attrName>
                                        </p:attrNameLst>
                                      </p:cBhvr>
                                      <p:tavLst>
                                        <p:tav tm="0">
                                          <p:val>
                                            <p:fltVal val="0"/>
                                          </p:val>
                                        </p:tav>
                                        <p:tav tm="100000">
                                          <p:val>
                                            <p:strVal val="#ppt_w"/>
                                          </p:val>
                                        </p:tav>
                                      </p:tavLst>
                                    </p:anim>
                                    <p:anim calcmode="lin" valueType="num">
                                      <p:cBhvr>
                                        <p:cTn id="18" dur="750" fill="hold"/>
                                        <p:tgtEl>
                                          <p:spTgt spid="22"/>
                                        </p:tgtEl>
                                        <p:attrNameLst>
                                          <p:attrName>ppt_h</p:attrName>
                                        </p:attrNameLst>
                                      </p:cBhvr>
                                      <p:tavLst>
                                        <p:tav tm="0">
                                          <p:val>
                                            <p:fltVal val="0"/>
                                          </p:val>
                                        </p:tav>
                                        <p:tav tm="100000">
                                          <p:val>
                                            <p:strVal val="#ppt_h"/>
                                          </p:val>
                                        </p:tav>
                                      </p:tavLst>
                                    </p:anim>
                                    <p:animEffect transition="in" filter="fade">
                                      <p:cBhvr>
                                        <p:cTn id="19" dur="750"/>
                                        <p:tgtEl>
                                          <p:spTgt spid="22"/>
                                        </p:tgtEl>
                                      </p:cBhvr>
                                    </p:animEffect>
                                  </p:childTnLst>
                                </p:cTn>
                              </p:par>
                              <p:par>
                                <p:cTn id="20" presetID="53" presetClass="entr" presetSubtype="16" fill="hold" nodeType="withEffect">
                                  <p:stCondLst>
                                    <p:cond delay="0"/>
                                  </p:stCondLst>
                                  <p:childTnLst>
                                    <p:set>
                                      <p:cBhvr>
                                        <p:cTn id="21" dur="750" fill="hold">
                                          <p:stCondLst>
                                            <p:cond delay="0"/>
                                          </p:stCondLst>
                                        </p:cTn>
                                        <p:tgtEl>
                                          <p:spTgt spid="25"/>
                                        </p:tgtEl>
                                        <p:attrNameLst>
                                          <p:attrName>style.visibility</p:attrName>
                                        </p:attrNameLst>
                                      </p:cBhvr>
                                      <p:to>
                                        <p:strVal val="visible"/>
                                      </p:to>
                                    </p:set>
                                    <p:anim calcmode="lin" valueType="num">
                                      <p:cBhvr>
                                        <p:cTn id="22" dur="750" fill="hold"/>
                                        <p:tgtEl>
                                          <p:spTgt spid="25"/>
                                        </p:tgtEl>
                                        <p:attrNameLst>
                                          <p:attrName>ppt_w</p:attrName>
                                        </p:attrNameLst>
                                      </p:cBhvr>
                                      <p:tavLst>
                                        <p:tav tm="0">
                                          <p:val>
                                            <p:fltVal val="0"/>
                                          </p:val>
                                        </p:tav>
                                        <p:tav tm="100000">
                                          <p:val>
                                            <p:strVal val="#ppt_w"/>
                                          </p:val>
                                        </p:tav>
                                      </p:tavLst>
                                    </p:anim>
                                    <p:anim calcmode="lin" valueType="num">
                                      <p:cBhvr>
                                        <p:cTn id="23" dur="750" fill="hold"/>
                                        <p:tgtEl>
                                          <p:spTgt spid="25"/>
                                        </p:tgtEl>
                                        <p:attrNameLst>
                                          <p:attrName>ppt_h</p:attrName>
                                        </p:attrNameLst>
                                      </p:cBhvr>
                                      <p:tavLst>
                                        <p:tav tm="0">
                                          <p:val>
                                            <p:fltVal val="0"/>
                                          </p:val>
                                        </p:tav>
                                        <p:tav tm="100000">
                                          <p:val>
                                            <p:strVal val="#ppt_h"/>
                                          </p:val>
                                        </p:tav>
                                      </p:tavLst>
                                    </p:anim>
                                    <p:animEffect transition="in" filter="fade">
                                      <p:cBhvr>
                                        <p:cTn id="24" dur="750"/>
                                        <p:tgtEl>
                                          <p:spTgt spid="25"/>
                                        </p:tgtEl>
                                      </p:cBhvr>
                                    </p:animEffect>
                                  </p:childTnLst>
                                </p:cTn>
                              </p:par>
                              <p:par>
                                <p:cTn id="25" presetID="53" presetClass="entr" presetSubtype="16" fill="hold" nodeType="withEffect">
                                  <p:stCondLst>
                                    <p:cond delay="0"/>
                                  </p:stCondLst>
                                  <p:childTnLst>
                                    <p:set>
                                      <p:cBhvr>
                                        <p:cTn id="26" dur="750" fill="hold">
                                          <p:stCondLst>
                                            <p:cond delay="0"/>
                                          </p:stCondLst>
                                        </p:cTn>
                                        <p:tgtEl>
                                          <p:spTgt spid="7"/>
                                        </p:tgtEl>
                                        <p:attrNameLst>
                                          <p:attrName>style.visibility</p:attrName>
                                        </p:attrNameLst>
                                      </p:cBhvr>
                                      <p:to>
                                        <p:strVal val="visible"/>
                                      </p:to>
                                    </p:set>
                                    <p:anim calcmode="lin" valueType="num">
                                      <p:cBhvr>
                                        <p:cTn id="27" dur="750" fill="hold"/>
                                        <p:tgtEl>
                                          <p:spTgt spid="7"/>
                                        </p:tgtEl>
                                        <p:attrNameLst>
                                          <p:attrName>ppt_w</p:attrName>
                                        </p:attrNameLst>
                                      </p:cBhvr>
                                      <p:tavLst>
                                        <p:tav tm="0">
                                          <p:val>
                                            <p:fltVal val="0"/>
                                          </p:val>
                                        </p:tav>
                                        <p:tav tm="100000">
                                          <p:val>
                                            <p:strVal val="#ppt_w"/>
                                          </p:val>
                                        </p:tav>
                                      </p:tavLst>
                                    </p:anim>
                                    <p:anim calcmode="lin" valueType="num">
                                      <p:cBhvr>
                                        <p:cTn id="28" dur="750" fill="hold"/>
                                        <p:tgtEl>
                                          <p:spTgt spid="7"/>
                                        </p:tgtEl>
                                        <p:attrNameLst>
                                          <p:attrName>ppt_h</p:attrName>
                                        </p:attrNameLst>
                                      </p:cBhvr>
                                      <p:tavLst>
                                        <p:tav tm="0">
                                          <p:val>
                                            <p:fltVal val="0"/>
                                          </p:val>
                                        </p:tav>
                                        <p:tav tm="100000">
                                          <p:val>
                                            <p:strVal val="#ppt_h"/>
                                          </p:val>
                                        </p:tav>
                                      </p:tavLst>
                                    </p:anim>
                                    <p:animEffect transition="in" filter="fade">
                                      <p:cBhvr>
                                        <p:cTn id="29" dur="750"/>
                                        <p:tgtEl>
                                          <p:spTgt spid="7"/>
                                        </p:tgtEl>
                                      </p:cBhvr>
                                    </p:animEffect>
                                  </p:childTnLst>
                                </p:cTn>
                              </p:par>
                              <p:par>
                                <p:cTn id="30" presetID="53" presetClass="entr" presetSubtype="16" fill="hold" nodeType="withEffect">
                                  <p:stCondLst>
                                    <p:cond delay="0"/>
                                  </p:stCondLst>
                                  <p:childTnLst>
                                    <p:set>
                                      <p:cBhvr>
                                        <p:cTn id="31" dur="750" fill="hold">
                                          <p:stCondLst>
                                            <p:cond delay="0"/>
                                          </p:stCondLst>
                                        </p:cTn>
                                        <p:tgtEl>
                                          <p:spTgt spid="28"/>
                                        </p:tgtEl>
                                        <p:attrNameLst>
                                          <p:attrName>style.visibility</p:attrName>
                                        </p:attrNameLst>
                                      </p:cBhvr>
                                      <p:to>
                                        <p:strVal val="visible"/>
                                      </p:to>
                                    </p:set>
                                    <p:anim calcmode="lin" valueType="num">
                                      <p:cBhvr>
                                        <p:cTn id="32" dur="750" fill="hold"/>
                                        <p:tgtEl>
                                          <p:spTgt spid="28"/>
                                        </p:tgtEl>
                                        <p:attrNameLst>
                                          <p:attrName>ppt_w</p:attrName>
                                        </p:attrNameLst>
                                      </p:cBhvr>
                                      <p:tavLst>
                                        <p:tav tm="0">
                                          <p:val>
                                            <p:fltVal val="0"/>
                                          </p:val>
                                        </p:tav>
                                        <p:tav tm="100000">
                                          <p:val>
                                            <p:strVal val="#ppt_w"/>
                                          </p:val>
                                        </p:tav>
                                      </p:tavLst>
                                    </p:anim>
                                    <p:anim calcmode="lin" valueType="num">
                                      <p:cBhvr>
                                        <p:cTn id="33" dur="750" fill="hold"/>
                                        <p:tgtEl>
                                          <p:spTgt spid="28"/>
                                        </p:tgtEl>
                                        <p:attrNameLst>
                                          <p:attrName>ppt_h</p:attrName>
                                        </p:attrNameLst>
                                      </p:cBhvr>
                                      <p:tavLst>
                                        <p:tav tm="0">
                                          <p:val>
                                            <p:fltVal val="0"/>
                                          </p:val>
                                        </p:tav>
                                        <p:tav tm="100000">
                                          <p:val>
                                            <p:strVal val="#ppt_h"/>
                                          </p:val>
                                        </p:tav>
                                      </p:tavLst>
                                    </p:anim>
                                    <p:animEffect transition="in" filter="fade">
                                      <p:cBhvr>
                                        <p:cTn id="34" dur="750"/>
                                        <p:tgtEl>
                                          <p:spTgt spid="28"/>
                                        </p:tgtEl>
                                      </p:cBhvr>
                                    </p:animEffect>
                                  </p:childTnLst>
                                </p:cTn>
                              </p:par>
                              <p:par>
                                <p:cTn id="35" presetID="53" presetClass="entr" presetSubtype="16" fill="hold" nodeType="withEffect">
                                  <p:stCondLst>
                                    <p:cond delay="0"/>
                                  </p:stCondLst>
                                  <p:childTnLst>
                                    <p:set>
                                      <p:cBhvr>
                                        <p:cTn id="36" dur="750" fill="hold">
                                          <p:stCondLst>
                                            <p:cond delay="0"/>
                                          </p:stCondLst>
                                        </p:cTn>
                                        <p:tgtEl>
                                          <p:spTgt spid="31"/>
                                        </p:tgtEl>
                                        <p:attrNameLst>
                                          <p:attrName>style.visibility</p:attrName>
                                        </p:attrNameLst>
                                      </p:cBhvr>
                                      <p:to>
                                        <p:strVal val="visible"/>
                                      </p:to>
                                    </p:set>
                                    <p:anim calcmode="lin" valueType="num">
                                      <p:cBhvr>
                                        <p:cTn id="37" dur="750" fill="hold"/>
                                        <p:tgtEl>
                                          <p:spTgt spid="31"/>
                                        </p:tgtEl>
                                        <p:attrNameLst>
                                          <p:attrName>ppt_w</p:attrName>
                                        </p:attrNameLst>
                                      </p:cBhvr>
                                      <p:tavLst>
                                        <p:tav tm="0">
                                          <p:val>
                                            <p:fltVal val="0"/>
                                          </p:val>
                                        </p:tav>
                                        <p:tav tm="100000">
                                          <p:val>
                                            <p:strVal val="#ppt_w"/>
                                          </p:val>
                                        </p:tav>
                                      </p:tavLst>
                                    </p:anim>
                                    <p:anim calcmode="lin" valueType="num">
                                      <p:cBhvr>
                                        <p:cTn id="38" dur="750" fill="hold"/>
                                        <p:tgtEl>
                                          <p:spTgt spid="31"/>
                                        </p:tgtEl>
                                        <p:attrNameLst>
                                          <p:attrName>ppt_h</p:attrName>
                                        </p:attrNameLst>
                                      </p:cBhvr>
                                      <p:tavLst>
                                        <p:tav tm="0">
                                          <p:val>
                                            <p:fltVal val="0"/>
                                          </p:val>
                                        </p:tav>
                                        <p:tav tm="100000">
                                          <p:val>
                                            <p:strVal val="#ppt_h"/>
                                          </p:val>
                                        </p:tav>
                                      </p:tavLst>
                                    </p:anim>
                                    <p:animEffect transition="in" filter="fade">
                                      <p:cBhvr>
                                        <p:cTn id="39" dur="7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C8911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3135594" y="745860"/>
            <a:ext cx="4478447" cy="5159601"/>
            <a:chOff x="0" y="0"/>
            <a:chExt cx="5971263" cy="6879468"/>
          </a:xfrm>
        </p:grpSpPr>
        <p:pic>
          <p:nvPicPr>
            <p:cNvPr id="3" name="Picture 3"/>
            <p:cNvPicPr>
              <a:picLocks noChangeAspect="1"/>
            </p:cNvPicPr>
            <p:nvPr/>
          </p:nvPicPr>
          <p:blipFill>
            <a:blip r:embed="rId1"/>
            <a:srcRect l="17450" r="17450"/>
            <a:stretch>
              <a:fillRect/>
            </a:stretch>
          </p:blipFill>
          <p:spPr>
            <a:xfrm>
              <a:off x="0" y="0"/>
              <a:ext cx="5971263" cy="6879468"/>
            </a:xfrm>
            <a:prstGeom prst="rect">
              <a:avLst/>
            </a:prstGeom>
          </p:spPr>
        </p:pic>
      </p:grpSp>
      <p:grpSp>
        <p:nvGrpSpPr>
          <p:cNvPr id="4" name="Group 4"/>
          <p:cNvGrpSpPr/>
          <p:nvPr/>
        </p:nvGrpSpPr>
        <p:grpSpPr>
          <a:xfrm rot="0">
            <a:off x="8526341" y="745860"/>
            <a:ext cx="4256093" cy="5159601"/>
            <a:chOff x="0" y="0"/>
            <a:chExt cx="5674790" cy="6879468"/>
          </a:xfrm>
        </p:grpSpPr>
        <p:pic>
          <p:nvPicPr>
            <p:cNvPr id="5" name="Picture 5"/>
            <p:cNvPicPr>
              <a:picLocks noChangeAspect="1"/>
            </p:cNvPicPr>
            <p:nvPr/>
          </p:nvPicPr>
          <p:blipFill>
            <a:blip r:embed="rId2"/>
            <a:srcRect l="22525" r="22525"/>
            <a:stretch>
              <a:fillRect/>
            </a:stretch>
          </p:blipFill>
          <p:spPr>
            <a:xfrm>
              <a:off x="0" y="0"/>
              <a:ext cx="5674790" cy="6879468"/>
            </a:xfrm>
            <a:prstGeom prst="rect">
              <a:avLst/>
            </a:prstGeom>
          </p:spPr>
        </p:pic>
      </p:grpSp>
      <p:grpSp>
        <p:nvGrpSpPr>
          <p:cNvPr id="6" name="Group 6"/>
          <p:cNvGrpSpPr/>
          <p:nvPr/>
        </p:nvGrpSpPr>
        <p:grpSpPr>
          <a:xfrm rot="0">
            <a:off x="8122415" y="6341466"/>
            <a:ext cx="9491627" cy="4855126"/>
            <a:chOff x="0" y="0"/>
            <a:chExt cx="12655503" cy="6473502"/>
          </a:xfrm>
        </p:grpSpPr>
        <p:pic>
          <p:nvPicPr>
            <p:cNvPr id="7" name="Picture 7"/>
            <p:cNvPicPr>
              <a:picLocks noChangeAspect="1"/>
            </p:cNvPicPr>
            <p:nvPr/>
          </p:nvPicPr>
          <p:blipFill>
            <a:blip r:embed="rId3"/>
            <a:srcRect t="15898" b="15898"/>
            <a:stretch>
              <a:fillRect/>
            </a:stretch>
          </p:blipFill>
          <p:spPr>
            <a:xfrm>
              <a:off x="0" y="0"/>
              <a:ext cx="12655503" cy="6473502"/>
            </a:xfrm>
            <a:prstGeom prst="rect">
              <a:avLst/>
            </a:prstGeom>
          </p:spPr>
        </p:pic>
      </p:grpSp>
      <p:sp>
        <p:nvSpPr>
          <p:cNvPr id="8" name="TextBox 8"/>
          <p:cNvSpPr txBox="1"/>
          <p:nvPr/>
        </p:nvSpPr>
        <p:spPr>
          <a:xfrm>
            <a:off x="760808" y="1521008"/>
            <a:ext cx="7765533" cy="1520884"/>
          </a:xfrm>
          <a:prstGeom prst="rect">
            <a:avLst/>
          </a:prstGeom>
        </p:spPr>
        <p:txBody>
          <a:bodyPr lIns="0" tIns="0" rIns="0" bIns="0" rtlCol="0" anchor="t">
            <a:spAutoFit/>
          </a:bodyPr>
          <a:lstStyle/>
          <a:p>
            <a:pPr>
              <a:lnSpc>
                <a:spcPts val="11645"/>
              </a:lnSpc>
            </a:pPr>
            <a:r>
              <a:rPr lang="en-US" sz="10685">
                <a:solidFill>
                  <a:srgbClr val="D8A770"/>
                </a:solidFill>
                <a:latin typeface="Bebas Neue Cyrillic" panose="02000506000000020004"/>
              </a:rPr>
              <a:t>TARGET AUDIENCE</a:t>
            </a:r>
            <a:endParaRPr lang="en-US" sz="10685">
              <a:solidFill>
                <a:srgbClr val="D8A770"/>
              </a:solidFill>
              <a:latin typeface="Bebas Neue Cyrillic" panose="02000506000000020004"/>
            </a:endParaRPr>
          </a:p>
        </p:txBody>
      </p:sp>
      <p:sp>
        <p:nvSpPr>
          <p:cNvPr id="9" name="TextBox 9"/>
          <p:cNvSpPr txBox="1"/>
          <p:nvPr/>
        </p:nvSpPr>
        <p:spPr>
          <a:xfrm>
            <a:off x="1028700" y="2832343"/>
            <a:ext cx="6336628" cy="5936686"/>
          </a:xfrm>
          <a:prstGeom prst="rect">
            <a:avLst/>
          </a:prstGeom>
        </p:spPr>
        <p:txBody>
          <a:bodyPr lIns="0" tIns="0" rIns="0" bIns="0" rtlCol="0" anchor="t">
            <a:spAutoFit/>
          </a:bodyPr>
          <a:lstStyle/>
          <a:p>
            <a:pPr>
              <a:lnSpc>
                <a:spcPts val="5305"/>
              </a:lnSpc>
            </a:pPr>
            <a:r>
              <a:rPr lang="en-US" sz="2625">
                <a:solidFill>
                  <a:srgbClr val="FFFFFF"/>
                </a:solidFill>
                <a:latin typeface="Canva Sans" panose="020B0503030501040103"/>
              </a:rPr>
              <a:t>End Users:</a:t>
            </a:r>
            <a:endParaRPr lang="en-US" sz="2625">
              <a:solidFill>
                <a:srgbClr val="FFFFFF"/>
              </a:solidFill>
              <a:latin typeface="Canva Sans" panose="020B0503030501040103"/>
            </a:endParaRPr>
          </a:p>
          <a:p>
            <a:pPr>
              <a:lnSpc>
                <a:spcPts val="5305"/>
              </a:lnSpc>
            </a:pPr>
            <a:r>
              <a:rPr lang="en-US" sz="2625">
                <a:solidFill>
                  <a:srgbClr val="FFFFFF"/>
                </a:solidFill>
                <a:latin typeface="Canva Sans" panose="020B0503030501040103"/>
              </a:rPr>
              <a:t>Disaster relief organizations.</a:t>
            </a:r>
            <a:endParaRPr lang="en-US" sz="2625">
              <a:solidFill>
                <a:srgbClr val="FFFFFF"/>
              </a:solidFill>
              <a:latin typeface="Canva Sans" panose="020B0503030501040103"/>
            </a:endParaRPr>
          </a:p>
          <a:p>
            <a:pPr>
              <a:lnSpc>
                <a:spcPts val="5305"/>
              </a:lnSpc>
            </a:pPr>
            <a:r>
              <a:rPr lang="en-US" sz="2625">
                <a:solidFill>
                  <a:srgbClr val="FFFFFF"/>
                </a:solidFill>
                <a:latin typeface="Canva Sans" panose="020B0503030501040103"/>
              </a:rPr>
              <a:t>Government agencies.</a:t>
            </a:r>
            <a:endParaRPr lang="en-US" sz="2625">
              <a:solidFill>
                <a:srgbClr val="FFFFFF"/>
              </a:solidFill>
              <a:latin typeface="Canva Sans" panose="020B0503030501040103"/>
            </a:endParaRPr>
          </a:p>
          <a:p>
            <a:pPr>
              <a:lnSpc>
                <a:spcPts val="5305"/>
              </a:lnSpc>
            </a:pPr>
            <a:r>
              <a:rPr lang="en-US" sz="2625">
                <a:solidFill>
                  <a:srgbClr val="FFFFFF"/>
                </a:solidFill>
                <a:latin typeface="Canva Sans" panose="020B0503030501040103"/>
              </a:rPr>
              <a:t>Volunteers and individuals.</a:t>
            </a:r>
            <a:endParaRPr lang="en-US" sz="2625">
              <a:solidFill>
                <a:srgbClr val="FFFFFF"/>
              </a:solidFill>
              <a:latin typeface="Canva Sans" panose="020B0503030501040103"/>
            </a:endParaRPr>
          </a:p>
          <a:p>
            <a:pPr>
              <a:lnSpc>
                <a:spcPts val="5305"/>
              </a:lnSpc>
            </a:pPr>
          </a:p>
          <a:p>
            <a:pPr>
              <a:lnSpc>
                <a:spcPts val="5305"/>
              </a:lnSpc>
            </a:pPr>
            <a:r>
              <a:rPr lang="en-US" sz="2625">
                <a:solidFill>
                  <a:srgbClr val="FFFFFF"/>
                </a:solidFill>
                <a:latin typeface="Canva Sans" panose="020B0503030501040103"/>
              </a:rPr>
              <a:t>Value Proposition:</a:t>
            </a:r>
            <a:endParaRPr lang="en-US" sz="2625">
              <a:solidFill>
                <a:srgbClr val="FFFFFF"/>
              </a:solidFill>
              <a:latin typeface="Canva Sans" panose="020B0503030501040103"/>
            </a:endParaRPr>
          </a:p>
          <a:p>
            <a:pPr>
              <a:lnSpc>
                <a:spcPts val="5305"/>
              </a:lnSpc>
            </a:pPr>
            <a:r>
              <a:rPr lang="en-US" sz="2625">
                <a:solidFill>
                  <a:srgbClr val="FFFFFF"/>
                </a:solidFill>
                <a:latin typeface="Canva Sans" panose="020B0503030501040103"/>
              </a:rPr>
              <a:t>Efficient coordination of donations.</a:t>
            </a:r>
            <a:endParaRPr lang="en-US" sz="2625">
              <a:solidFill>
                <a:srgbClr val="FFFFFF"/>
              </a:solidFill>
              <a:latin typeface="Canva Sans" panose="020B0503030501040103"/>
            </a:endParaRPr>
          </a:p>
          <a:p>
            <a:pPr>
              <a:lnSpc>
                <a:spcPts val="5305"/>
              </a:lnSpc>
            </a:pPr>
            <a:r>
              <a:rPr lang="en-US" sz="2625">
                <a:solidFill>
                  <a:srgbClr val="FFFFFF"/>
                </a:solidFill>
                <a:latin typeface="Canva Sans" panose="020B0503030501040103"/>
              </a:rPr>
              <a:t>Meaningful impact on disaster-Affected communities.</a:t>
            </a:r>
            <a:endParaRPr lang="en-US" sz="2625">
              <a:solidFill>
                <a:srgbClr val="FFFFFF"/>
              </a:solidFill>
              <a:latin typeface="Canva Sans" panose="020B050303050104010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900" decel="100000" fill="hold"/>
                                        <p:tgtEl>
                                          <p:spTgt spid="2"/>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900" decel="100000" fill="hold"/>
                                        <p:tgtEl>
                                          <p:spTgt spid="6"/>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1" name=""/>
        <p:cNvGrpSpPr/>
        <p:nvPr/>
      </p:nvGrpSpPr>
      <p:grpSpPr>
        <a:xfrm>
          <a:off x="0" y="0"/>
          <a:ext cx="0" cy="0"/>
          <a:chOff x="0" y="0"/>
          <a:chExt cx="0" cy="0"/>
        </a:xfrm>
      </p:grpSpPr>
      <p:grpSp>
        <p:nvGrpSpPr>
          <p:cNvPr id="2" name="Group 2"/>
          <p:cNvGrpSpPr/>
          <p:nvPr/>
        </p:nvGrpSpPr>
        <p:grpSpPr>
          <a:xfrm rot="0">
            <a:off x="9888746" y="5143500"/>
            <a:ext cx="7447276" cy="4468366"/>
            <a:chOff x="0" y="0"/>
            <a:chExt cx="6350000" cy="3810000"/>
          </a:xfrm>
        </p:grpSpPr>
        <p:sp>
          <p:nvSpPr>
            <p:cNvPr id="3" name="Freeform 3"/>
            <p:cNvSpPr/>
            <p:nvPr/>
          </p:nvSpPr>
          <p:spPr>
            <a:xfrm>
              <a:off x="0" y="0"/>
              <a:ext cx="6350000" cy="3810000"/>
            </a:xfrm>
            <a:custGeom>
              <a:avLst/>
              <a:gdLst/>
              <a:ahLst/>
              <a:cxnLst/>
              <a:rect l="l" t="t" r="r" b="b"/>
              <a:pathLst>
                <a:path w="6350000" h="3810000">
                  <a:moveTo>
                    <a:pt x="0" y="1905000"/>
                  </a:moveTo>
                  <a:cubicBezTo>
                    <a:pt x="0" y="853440"/>
                    <a:pt x="853440" y="0"/>
                    <a:pt x="1905000" y="0"/>
                  </a:cubicBezTo>
                  <a:lnTo>
                    <a:pt x="4445000" y="0"/>
                  </a:lnTo>
                  <a:cubicBezTo>
                    <a:pt x="5496560" y="0"/>
                    <a:pt x="6350000" y="853440"/>
                    <a:pt x="6350000" y="1905000"/>
                  </a:cubicBezTo>
                  <a:cubicBezTo>
                    <a:pt x="6350000" y="2956560"/>
                    <a:pt x="5496560" y="3810000"/>
                    <a:pt x="4445000" y="3810000"/>
                  </a:cubicBezTo>
                  <a:lnTo>
                    <a:pt x="1905000" y="3810000"/>
                  </a:lnTo>
                  <a:cubicBezTo>
                    <a:pt x="853440" y="3810000"/>
                    <a:pt x="0" y="2956560"/>
                    <a:pt x="0" y="1905000"/>
                  </a:cubicBezTo>
                  <a:close/>
                </a:path>
              </a:pathLst>
            </a:custGeom>
            <a:blipFill>
              <a:blip r:embed="rId1"/>
              <a:stretch>
                <a:fillRect t="-4062" b="-4062"/>
              </a:stretch>
            </a:blipFill>
          </p:spPr>
        </p:sp>
      </p:grpSp>
      <p:grpSp>
        <p:nvGrpSpPr>
          <p:cNvPr id="4" name="Group 4"/>
          <p:cNvGrpSpPr/>
          <p:nvPr/>
        </p:nvGrpSpPr>
        <p:grpSpPr>
          <a:xfrm rot="0">
            <a:off x="8740962" y="444373"/>
            <a:ext cx="4468384" cy="4468366"/>
            <a:chOff x="0" y="0"/>
            <a:chExt cx="6350000" cy="6349975"/>
          </a:xfrm>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7116" r="-7116"/>
              </a:stretch>
            </a:blipFill>
          </p:spPr>
        </p:sp>
      </p:grpSp>
      <p:grpSp>
        <p:nvGrpSpPr>
          <p:cNvPr id="6" name="Group 6"/>
          <p:cNvGrpSpPr/>
          <p:nvPr/>
        </p:nvGrpSpPr>
        <p:grpSpPr>
          <a:xfrm rot="0">
            <a:off x="13396870" y="444373"/>
            <a:ext cx="4468384" cy="4468366"/>
            <a:chOff x="0" y="0"/>
            <a:chExt cx="6350000" cy="6349975"/>
          </a:xfrm>
        </p:grpSpPr>
        <p:sp>
          <p:nvSpPr>
            <p:cNvPr id="7" name="Freeform 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t="-3935" b="-3935"/>
              </a:stretch>
            </a:blipFill>
          </p:spPr>
        </p:sp>
      </p:grpSp>
      <p:sp>
        <p:nvSpPr>
          <p:cNvPr id="8" name="TextBox 8"/>
          <p:cNvSpPr txBox="1"/>
          <p:nvPr/>
        </p:nvSpPr>
        <p:spPr>
          <a:xfrm>
            <a:off x="1006475" y="872490"/>
            <a:ext cx="7124065" cy="2131060"/>
          </a:xfrm>
          <a:prstGeom prst="rect">
            <a:avLst/>
          </a:prstGeom>
        </p:spPr>
        <p:txBody>
          <a:bodyPr lIns="0" tIns="0" rIns="0" bIns="0" rtlCol="0" anchor="t">
            <a:noAutofit/>
          </a:bodyPr>
          <a:lstStyle/>
          <a:p>
            <a:pPr>
              <a:lnSpc>
                <a:spcPts val="8115"/>
              </a:lnSpc>
            </a:pPr>
            <a:r>
              <a:rPr lang="en-US" sz="5400" b="1">
                <a:solidFill>
                  <a:srgbClr val="D8A770"/>
                </a:solidFill>
                <a:latin typeface="Calibri" panose="020F0502020204030204" charset="0"/>
                <a:cs typeface="Calibri" panose="020F0502020204030204" charset="0"/>
              </a:rPr>
              <a:t>IMPLEMENTATION PLAN</a:t>
            </a:r>
            <a:endParaRPr lang="en-US" sz="5400" b="1">
              <a:solidFill>
                <a:srgbClr val="D8A770"/>
              </a:solidFill>
              <a:latin typeface="Calibri" panose="020F0502020204030204" charset="0"/>
              <a:cs typeface="Calibri" panose="020F0502020204030204" charset="0"/>
            </a:endParaRPr>
          </a:p>
        </p:txBody>
      </p:sp>
      <p:sp>
        <p:nvSpPr>
          <p:cNvPr id="9" name="TextBox 9"/>
          <p:cNvSpPr txBox="1"/>
          <p:nvPr/>
        </p:nvSpPr>
        <p:spPr>
          <a:xfrm>
            <a:off x="1028700" y="2216188"/>
            <a:ext cx="6938259" cy="6777934"/>
          </a:xfrm>
          <a:prstGeom prst="rect">
            <a:avLst/>
          </a:prstGeom>
        </p:spPr>
        <p:txBody>
          <a:bodyPr lIns="0" tIns="0" rIns="0" bIns="0" rtlCol="0" anchor="t">
            <a:spAutoFit/>
          </a:bodyPr>
          <a:lstStyle/>
          <a:p>
            <a:pPr marL="599440" lvl="1" indent="-299720">
              <a:lnSpc>
                <a:spcPts val="3890"/>
              </a:lnSpc>
              <a:buFont typeface="Arial" panose="020B0604020202020204"/>
              <a:buChar char="•"/>
            </a:pPr>
            <a:r>
              <a:rPr lang="en-US" sz="2775">
                <a:solidFill>
                  <a:srgbClr val="FFFFFF"/>
                </a:solidFill>
                <a:latin typeface="Canva Sans" panose="020B0503030501040103"/>
              </a:rPr>
              <a:t>Development Process:</a:t>
            </a:r>
            <a:endParaRPr lang="en-US" sz="2775">
              <a:solidFill>
                <a:srgbClr val="FFFFFF"/>
              </a:solidFill>
              <a:latin typeface="Canva Sans" panose="020B0503030501040103"/>
            </a:endParaRPr>
          </a:p>
          <a:p>
            <a:pPr marL="1198880" lvl="2" indent="-399415">
              <a:lnSpc>
                <a:spcPts val="3890"/>
              </a:lnSpc>
              <a:buFont typeface="Arial" panose="020B0604020202020204"/>
              <a:buChar char="⚬"/>
            </a:pPr>
            <a:r>
              <a:rPr lang="en-US" sz="2775">
                <a:solidFill>
                  <a:srgbClr val="FFFFFF"/>
                </a:solidFill>
                <a:latin typeface="Canva Sans" panose="020B0503030501040103"/>
              </a:rPr>
              <a:t>Multi</a:t>
            </a:r>
            <a:r>
              <a:rPr lang="en-US" sz="2775">
                <a:solidFill>
                  <a:srgbClr val="FFFFFF"/>
                </a:solidFill>
                <a:latin typeface="Canva Sans" panose="020B0503030501040103"/>
              </a:rPr>
              <a:t>disciplinary team assembly.</a:t>
            </a:r>
            <a:endParaRPr lang="en-US" sz="2775">
              <a:solidFill>
                <a:srgbClr val="FFFFFF"/>
              </a:solidFill>
              <a:latin typeface="Canva Sans" panose="020B0503030501040103"/>
            </a:endParaRPr>
          </a:p>
          <a:p>
            <a:pPr marL="1198880" lvl="2" indent="-399415">
              <a:lnSpc>
                <a:spcPts val="3890"/>
              </a:lnSpc>
              <a:buFont typeface="Arial" panose="020B0604020202020204"/>
              <a:buChar char="⚬"/>
            </a:pPr>
            <a:r>
              <a:rPr lang="en-US" sz="2775">
                <a:solidFill>
                  <a:srgbClr val="FFFFFF"/>
                </a:solidFill>
                <a:latin typeface="Canva Sans" panose="020B0503030501040103"/>
              </a:rPr>
              <a:t>Collaboration with disaster relief experts.</a:t>
            </a:r>
            <a:endParaRPr lang="en-US" sz="2775">
              <a:solidFill>
                <a:srgbClr val="FFFFFF"/>
              </a:solidFill>
              <a:latin typeface="Canva Sans" panose="020B0503030501040103"/>
            </a:endParaRPr>
          </a:p>
          <a:p>
            <a:pPr marL="599440" lvl="1" indent="-299720">
              <a:lnSpc>
                <a:spcPts val="3890"/>
              </a:lnSpc>
              <a:buFont typeface="Arial" panose="020B0604020202020204"/>
              <a:buChar char="•"/>
            </a:pPr>
            <a:r>
              <a:rPr lang="en-US" sz="2775">
                <a:solidFill>
                  <a:srgbClr val="FFFFFF"/>
                </a:solidFill>
                <a:latin typeface="Canva Sans" panose="020B0503030501040103"/>
              </a:rPr>
              <a:t>Pilot Testing:</a:t>
            </a:r>
            <a:endParaRPr lang="en-US" sz="2775">
              <a:solidFill>
                <a:srgbClr val="FFFFFF"/>
              </a:solidFill>
              <a:latin typeface="Canva Sans" panose="020B0503030501040103"/>
            </a:endParaRPr>
          </a:p>
          <a:p>
            <a:pPr marL="1198880" lvl="2" indent="-399415">
              <a:lnSpc>
                <a:spcPts val="3890"/>
              </a:lnSpc>
              <a:buFont typeface="Arial" panose="020B0604020202020204"/>
              <a:buChar char="⚬"/>
            </a:pPr>
            <a:r>
              <a:rPr lang="en-US" sz="2775">
                <a:solidFill>
                  <a:srgbClr val="FFFFFF"/>
                </a:solidFill>
                <a:latin typeface="Canva Sans" panose="020B0503030501040103"/>
              </a:rPr>
              <a:t>Real-world scenarios with local response organizations.</a:t>
            </a:r>
            <a:endParaRPr lang="en-US" sz="2775">
              <a:solidFill>
                <a:srgbClr val="FFFFFF"/>
              </a:solidFill>
              <a:latin typeface="Canva Sans" panose="020B0503030501040103"/>
            </a:endParaRPr>
          </a:p>
          <a:p>
            <a:pPr marL="1198880" lvl="2" indent="-399415">
              <a:lnSpc>
                <a:spcPts val="3890"/>
              </a:lnSpc>
              <a:buFont typeface="Arial" panose="020B0604020202020204"/>
              <a:buChar char="⚬"/>
            </a:pPr>
            <a:r>
              <a:rPr lang="en-US" sz="2775">
                <a:solidFill>
                  <a:srgbClr val="FFFFFF"/>
                </a:solidFill>
                <a:latin typeface="Canva Sans" panose="020B0503030501040103"/>
              </a:rPr>
              <a:t>Feedback gathering for iteration.</a:t>
            </a:r>
            <a:endParaRPr lang="en-US" sz="2775">
              <a:solidFill>
                <a:srgbClr val="FFFFFF"/>
              </a:solidFill>
              <a:latin typeface="Canva Sans" panose="020B0503030501040103"/>
            </a:endParaRPr>
          </a:p>
          <a:p>
            <a:pPr marL="599440" lvl="1" indent="-299720">
              <a:lnSpc>
                <a:spcPts val="3890"/>
              </a:lnSpc>
              <a:buFont typeface="Arial" panose="020B0604020202020204"/>
              <a:buChar char="•"/>
            </a:pPr>
            <a:r>
              <a:rPr lang="en-US" sz="2775">
                <a:solidFill>
                  <a:srgbClr val="FFFFFF"/>
                </a:solidFill>
                <a:latin typeface="Canva Sans" panose="020B0503030501040103"/>
              </a:rPr>
              <a:t>Launch Strategy:</a:t>
            </a:r>
            <a:endParaRPr lang="en-US" sz="2775">
              <a:solidFill>
                <a:srgbClr val="FFFFFF"/>
              </a:solidFill>
              <a:latin typeface="Canva Sans" panose="020B0503030501040103"/>
            </a:endParaRPr>
          </a:p>
          <a:p>
            <a:pPr marL="1198880" lvl="2" indent="-399415">
              <a:lnSpc>
                <a:spcPts val="3890"/>
              </a:lnSpc>
              <a:buFont typeface="Arial" panose="020B0604020202020204"/>
              <a:buChar char="⚬"/>
            </a:pPr>
            <a:r>
              <a:rPr lang="en-US" sz="2775">
                <a:solidFill>
                  <a:srgbClr val="FFFFFF"/>
                </a:solidFill>
                <a:latin typeface="Canva Sans" panose="020B0503030501040103"/>
              </a:rPr>
              <a:t>Initial rollout in disaster-prone regions.</a:t>
            </a:r>
            <a:endParaRPr lang="en-US" sz="2775">
              <a:solidFill>
                <a:srgbClr val="FFFFFF"/>
              </a:solidFill>
              <a:latin typeface="Canva Sans" panose="020B0503030501040103"/>
            </a:endParaRPr>
          </a:p>
          <a:p>
            <a:pPr marL="1198880" lvl="2" indent="-399415">
              <a:lnSpc>
                <a:spcPts val="3890"/>
              </a:lnSpc>
              <a:buFont typeface="Arial" panose="020B0604020202020204"/>
              <a:buChar char="⚬"/>
            </a:pPr>
            <a:r>
              <a:rPr lang="en-US" sz="2775">
                <a:solidFill>
                  <a:srgbClr val="FFFFFF"/>
                </a:solidFill>
                <a:latin typeface="Canva Sans" panose="020B0503030501040103"/>
              </a:rPr>
              <a:t>Gradual expansion to wider audience.</a:t>
            </a:r>
            <a:endParaRPr lang="en-US" sz="2775">
              <a:solidFill>
                <a:srgbClr val="FFFFFF"/>
              </a:solidFill>
              <a:latin typeface="Canva Sans" panose="020B0503030501040103"/>
            </a:endParaRPr>
          </a:p>
          <a:p>
            <a:pPr>
              <a:lnSpc>
                <a:spcPts val="3890"/>
              </a:lnSpc>
            </a:p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750"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Effect transition="in" filter="fade">
                                      <p:cBhvr>
                                        <p:cTn id="9" dur="750"/>
                                        <p:tgtEl>
                                          <p:spTgt spid="4"/>
                                        </p:tgtEl>
                                      </p:cBhvr>
                                    </p:animEffect>
                                  </p:childTnLst>
                                </p:cTn>
                              </p:par>
                              <p:par>
                                <p:cTn id="10" presetID="53" presetClass="entr" presetSubtype="16" fill="hold" nodeType="withEffect">
                                  <p:stCondLst>
                                    <p:cond delay="0"/>
                                  </p:stCondLst>
                                  <p:childTnLst>
                                    <p:set>
                                      <p:cBhvr>
                                        <p:cTn id="11" dur="750" fill="hold">
                                          <p:stCondLst>
                                            <p:cond delay="0"/>
                                          </p:stCondLst>
                                        </p:cTn>
                                        <p:tgtEl>
                                          <p:spTgt spid="6"/>
                                        </p:tgtEl>
                                        <p:attrNameLst>
                                          <p:attrName>style.visibility</p:attrName>
                                        </p:attrNameLst>
                                      </p:cBhvr>
                                      <p:to>
                                        <p:strVal val="visible"/>
                                      </p:to>
                                    </p:set>
                                    <p:anim calcmode="lin" valueType="num">
                                      <p:cBhvr>
                                        <p:cTn id="12" dur="750" fill="hold"/>
                                        <p:tgtEl>
                                          <p:spTgt spid="6"/>
                                        </p:tgtEl>
                                        <p:attrNameLst>
                                          <p:attrName>ppt_w</p:attrName>
                                        </p:attrNameLst>
                                      </p:cBhvr>
                                      <p:tavLst>
                                        <p:tav tm="0">
                                          <p:val>
                                            <p:fltVal val="0"/>
                                          </p:val>
                                        </p:tav>
                                        <p:tav tm="100000">
                                          <p:val>
                                            <p:strVal val="#ppt_w"/>
                                          </p:val>
                                        </p:tav>
                                      </p:tavLst>
                                    </p:anim>
                                    <p:anim calcmode="lin" valueType="num">
                                      <p:cBhvr>
                                        <p:cTn id="13" dur="750" fill="hold"/>
                                        <p:tgtEl>
                                          <p:spTgt spid="6"/>
                                        </p:tgtEl>
                                        <p:attrNameLst>
                                          <p:attrName>ppt_h</p:attrName>
                                        </p:attrNameLst>
                                      </p:cBhvr>
                                      <p:tavLst>
                                        <p:tav tm="0">
                                          <p:val>
                                            <p:fltVal val="0"/>
                                          </p:val>
                                        </p:tav>
                                        <p:tav tm="100000">
                                          <p:val>
                                            <p:strVal val="#ppt_h"/>
                                          </p:val>
                                        </p:tav>
                                      </p:tavLst>
                                    </p:anim>
                                    <p:animEffect transition="in" filter="fade">
                                      <p:cBhvr>
                                        <p:cTn id="14" dur="750"/>
                                        <p:tgtEl>
                                          <p:spTgt spid="6"/>
                                        </p:tgtEl>
                                      </p:cBhvr>
                                    </p:animEffect>
                                  </p:childTnLst>
                                </p:cTn>
                              </p:par>
                              <p:par>
                                <p:cTn id="15" presetID="53" presetClass="entr" presetSubtype="16" fill="hold" nodeType="withEffect">
                                  <p:stCondLst>
                                    <p:cond delay="0"/>
                                  </p:stCondLst>
                                  <p:childTnLst>
                                    <p:set>
                                      <p:cBhvr>
                                        <p:cTn id="16" dur="750" fill="hold">
                                          <p:stCondLst>
                                            <p:cond delay="0"/>
                                          </p:stCondLst>
                                        </p:cTn>
                                        <p:tgtEl>
                                          <p:spTgt spid="2"/>
                                        </p:tgtEl>
                                        <p:attrNameLst>
                                          <p:attrName>style.visibility</p:attrName>
                                        </p:attrNameLst>
                                      </p:cBhvr>
                                      <p:to>
                                        <p:strVal val="visible"/>
                                      </p:to>
                                    </p:set>
                                    <p:anim calcmode="lin" valueType="num">
                                      <p:cBhvr>
                                        <p:cTn id="17" dur="750" fill="hold"/>
                                        <p:tgtEl>
                                          <p:spTgt spid="2"/>
                                        </p:tgtEl>
                                        <p:attrNameLst>
                                          <p:attrName>ppt_w</p:attrName>
                                        </p:attrNameLst>
                                      </p:cBhvr>
                                      <p:tavLst>
                                        <p:tav tm="0">
                                          <p:val>
                                            <p:fltVal val="0"/>
                                          </p:val>
                                        </p:tav>
                                        <p:tav tm="100000">
                                          <p:val>
                                            <p:strVal val="#ppt_w"/>
                                          </p:val>
                                        </p:tav>
                                      </p:tavLst>
                                    </p:anim>
                                    <p:anim calcmode="lin" valueType="num">
                                      <p:cBhvr>
                                        <p:cTn id="18" dur="750" fill="hold"/>
                                        <p:tgtEl>
                                          <p:spTgt spid="2"/>
                                        </p:tgtEl>
                                        <p:attrNameLst>
                                          <p:attrName>ppt_h</p:attrName>
                                        </p:attrNameLst>
                                      </p:cBhvr>
                                      <p:tavLst>
                                        <p:tav tm="0">
                                          <p:val>
                                            <p:fltVal val="0"/>
                                          </p:val>
                                        </p:tav>
                                        <p:tav tm="100000">
                                          <p:val>
                                            <p:strVal val="#ppt_h"/>
                                          </p:val>
                                        </p:tav>
                                      </p:tavLst>
                                    </p:anim>
                                    <p:animEffect transition="in" filter="fade">
                                      <p:cBhvr>
                                        <p:cTn id="1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3242751" y="-967058"/>
            <a:ext cx="4478447" cy="6124473"/>
            <a:chOff x="0" y="0"/>
            <a:chExt cx="5971263" cy="8165964"/>
          </a:xfrm>
        </p:grpSpPr>
        <p:pic>
          <p:nvPicPr>
            <p:cNvPr id="3" name="Picture 3"/>
            <p:cNvPicPr>
              <a:picLocks noChangeAspect="1"/>
            </p:cNvPicPr>
            <p:nvPr/>
          </p:nvPicPr>
          <p:blipFill>
            <a:blip r:embed="rId1"/>
            <a:srcRect l="31460" r="13767"/>
            <a:stretch>
              <a:fillRect/>
            </a:stretch>
          </p:blipFill>
          <p:spPr>
            <a:xfrm>
              <a:off x="0" y="0"/>
              <a:ext cx="5971263" cy="8165964"/>
            </a:xfrm>
            <a:prstGeom prst="rect">
              <a:avLst/>
            </a:prstGeom>
          </p:spPr>
        </p:pic>
      </p:grpSp>
      <p:grpSp>
        <p:nvGrpSpPr>
          <p:cNvPr id="4" name="Group 4"/>
          <p:cNvGrpSpPr/>
          <p:nvPr/>
        </p:nvGrpSpPr>
        <p:grpSpPr>
          <a:xfrm rot="0">
            <a:off x="8213429" y="2181773"/>
            <a:ext cx="4347315" cy="5923453"/>
            <a:chOff x="0" y="0"/>
            <a:chExt cx="5796421" cy="7897938"/>
          </a:xfrm>
        </p:grpSpPr>
        <p:pic>
          <p:nvPicPr>
            <p:cNvPr id="5" name="Picture 5"/>
            <p:cNvPicPr>
              <a:picLocks noChangeAspect="1"/>
            </p:cNvPicPr>
            <p:nvPr/>
          </p:nvPicPr>
          <p:blipFill>
            <a:blip r:embed="rId2"/>
            <a:srcRect l="9531" r="9531"/>
            <a:stretch>
              <a:fillRect/>
            </a:stretch>
          </p:blipFill>
          <p:spPr>
            <a:xfrm>
              <a:off x="0" y="0"/>
              <a:ext cx="5796421" cy="7897938"/>
            </a:xfrm>
            <a:prstGeom prst="rect">
              <a:avLst/>
            </a:prstGeom>
          </p:spPr>
        </p:pic>
      </p:grpSp>
      <p:grpSp>
        <p:nvGrpSpPr>
          <p:cNvPr id="6" name="Group 6"/>
          <p:cNvGrpSpPr/>
          <p:nvPr/>
        </p:nvGrpSpPr>
        <p:grpSpPr>
          <a:xfrm rot="0">
            <a:off x="13403487" y="5591069"/>
            <a:ext cx="4478447" cy="4855126"/>
            <a:chOff x="0" y="0"/>
            <a:chExt cx="5971263" cy="6473502"/>
          </a:xfrm>
        </p:grpSpPr>
        <p:pic>
          <p:nvPicPr>
            <p:cNvPr id="7" name="Picture 7"/>
            <p:cNvPicPr>
              <a:picLocks noChangeAspect="1"/>
            </p:cNvPicPr>
            <p:nvPr/>
          </p:nvPicPr>
          <p:blipFill>
            <a:blip r:embed="rId3"/>
            <a:srcRect l="19805" r="19805"/>
            <a:stretch>
              <a:fillRect/>
            </a:stretch>
          </p:blipFill>
          <p:spPr>
            <a:xfrm>
              <a:off x="0" y="0"/>
              <a:ext cx="5971263" cy="6473502"/>
            </a:xfrm>
            <a:prstGeom prst="rect">
              <a:avLst/>
            </a:prstGeom>
          </p:spPr>
        </p:pic>
      </p:grpSp>
      <p:sp>
        <p:nvSpPr>
          <p:cNvPr id="8" name="TextBox 8"/>
          <p:cNvSpPr txBox="1"/>
          <p:nvPr/>
        </p:nvSpPr>
        <p:spPr>
          <a:xfrm>
            <a:off x="1028700" y="905510"/>
            <a:ext cx="7705725" cy="2245995"/>
          </a:xfrm>
          <a:prstGeom prst="rect">
            <a:avLst/>
          </a:prstGeom>
        </p:spPr>
        <p:txBody>
          <a:bodyPr lIns="0" tIns="0" rIns="0" bIns="0" rtlCol="0" anchor="t">
            <a:noAutofit/>
          </a:bodyPr>
          <a:lstStyle/>
          <a:p>
            <a:pPr>
              <a:lnSpc>
                <a:spcPts val="9070"/>
              </a:lnSpc>
            </a:pPr>
            <a:r>
              <a:rPr lang="en-US" sz="5400" b="1">
                <a:solidFill>
                  <a:srgbClr val="D8A770"/>
                </a:solidFill>
                <a:latin typeface="Calibri" panose="020F0502020204030204" charset="0"/>
                <a:cs typeface="Calibri" panose="020F0502020204030204" charset="0"/>
              </a:rPr>
              <a:t>SCALING STRATEGY</a:t>
            </a:r>
            <a:endParaRPr lang="en-US" sz="5400" b="1">
              <a:solidFill>
                <a:srgbClr val="D8A770"/>
              </a:solidFill>
              <a:latin typeface="Calibri" panose="020F0502020204030204" charset="0"/>
              <a:cs typeface="Calibri" panose="020F0502020204030204" charset="0"/>
            </a:endParaRPr>
          </a:p>
        </p:txBody>
      </p:sp>
      <p:sp>
        <p:nvSpPr>
          <p:cNvPr id="9" name="TextBox 9"/>
          <p:cNvSpPr txBox="1"/>
          <p:nvPr/>
        </p:nvSpPr>
        <p:spPr>
          <a:xfrm>
            <a:off x="1028700" y="2398064"/>
            <a:ext cx="6502722" cy="6534785"/>
          </a:xfrm>
          <a:prstGeom prst="rect">
            <a:avLst/>
          </a:prstGeom>
        </p:spPr>
        <p:txBody>
          <a:bodyPr lIns="0" tIns="0" rIns="0" bIns="0" rtlCol="0" anchor="t">
            <a:spAutoFit/>
          </a:bodyPr>
          <a:lstStyle/>
          <a:p>
            <a:pPr marL="604520" lvl="1" indent="-302260">
              <a:lnSpc>
                <a:spcPts val="3920"/>
              </a:lnSpc>
              <a:buFont typeface="Arial" panose="020B0604020202020204"/>
              <a:buChar char="•"/>
            </a:pPr>
            <a:r>
              <a:rPr lang="en-US" sz="2800">
                <a:solidFill>
                  <a:srgbClr val="F7F3ED"/>
                </a:solidFill>
                <a:latin typeface="Calibri" panose="020F0502020204030204" charset="0"/>
                <a:cs typeface="Calibri" panose="020F0502020204030204" charset="0"/>
              </a:rPr>
              <a:t>Partnerships:</a:t>
            </a:r>
            <a:endParaRPr lang="en-US" sz="2800">
              <a:solidFill>
                <a:srgbClr val="F7F3ED"/>
              </a:solidFill>
              <a:latin typeface="Calibri" panose="020F0502020204030204" charset="0"/>
              <a:cs typeface="Calibri" panose="020F0502020204030204" charset="0"/>
            </a:endParaRPr>
          </a:p>
          <a:p>
            <a:pPr marL="1209040" lvl="2" indent="-403225">
              <a:lnSpc>
                <a:spcPts val="3920"/>
              </a:lnSpc>
              <a:buFont typeface="Arial" panose="020B0604020202020204"/>
              <a:buChar char="⚬"/>
            </a:pPr>
            <a:r>
              <a:rPr lang="en-US" sz="2800">
                <a:solidFill>
                  <a:srgbClr val="F7F3ED"/>
                </a:solidFill>
                <a:latin typeface="Calibri" panose="020F0502020204030204" charset="0"/>
                <a:cs typeface="Calibri" panose="020F0502020204030204" charset="0"/>
              </a:rPr>
              <a:t>International aid agencies, governments, NGOs.</a:t>
            </a:r>
            <a:endParaRPr lang="en-US" sz="2800">
              <a:solidFill>
                <a:srgbClr val="F7F3ED"/>
              </a:solidFill>
              <a:latin typeface="Calibri" panose="020F0502020204030204" charset="0"/>
              <a:cs typeface="Calibri" panose="020F0502020204030204" charset="0"/>
            </a:endParaRPr>
          </a:p>
          <a:p>
            <a:pPr marL="1209040" lvl="2" indent="-403225">
              <a:lnSpc>
                <a:spcPts val="3920"/>
              </a:lnSpc>
              <a:buFont typeface="Arial" panose="020B0604020202020204"/>
              <a:buChar char="⚬"/>
            </a:pPr>
            <a:r>
              <a:rPr lang="en-US" sz="2800">
                <a:solidFill>
                  <a:srgbClr val="F7F3ED"/>
                </a:solidFill>
                <a:latin typeface="Calibri" panose="020F0502020204030204" charset="0"/>
                <a:cs typeface="Calibri" panose="020F0502020204030204" charset="0"/>
              </a:rPr>
              <a:t>Global scalability and reach.</a:t>
            </a:r>
            <a:endParaRPr lang="en-US" sz="2800">
              <a:solidFill>
                <a:srgbClr val="F7F3ED"/>
              </a:solidFill>
              <a:latin typeface="Calibri" panose="020F0502020204030204" charset="0"/>
              <a:cs typeface="Calibri" panose="020F0502020204030204" charset="0"/>
            </a:endParaRPr>
          </a:p>
          <a:p>
            <a:pPr marL="604520" lvl="1" indent="-302260">
              <a:lnSpc>
                <a:spcPts val="3920"/>
              </a:lnSpc>
              <a:buFont typeface="Arial" panose="020B0604020202020204"/>
              <a:buChar char="•"/>
            </a:pPr>
            <a:r>
              <a:rPr lang="en-US" sz="2800">
                <a:solidFill>
                  <a:srgbClr val="F7F3ED"/>
                </a:solidFill>
                <a:latin typeface="Calibri" panose="020F0502020204030204" charset="0"/>
                <a:cs typeface="Calibri" panose="020F0502020204030204" charset="0"/>
              </a:rPr>
              <a:t>Infrastructure:</a:t>
            </a:r>
            <a:endParaRPr lang="en-US" sz="2800">
              <a:solidFill>
                <a:srgbClr val="F7F3ED"/>
              </a:solidFill>
              <a:latin typeface="Calibri" panose="020F0502020204030204" charset="0"/>
              <a:cs typeface="Calibri" panose="020F0502020204030204" charset="0"/>
            </a:endParaRPr>
          </a:p>
          <a:p>
            <a:pPr marL="1209040" lvl="2" indent="-403225">
              <a:lnSpc>
                <a:spcPts val="3920"/>
              </a:lnSpc>
              <a:buFont typeface="Arial" panose="020B0604020202020204"/>
              <a:buChar char="⚬"/>
            </a:pPr>
            <a:r>
              <a:rPr lang="en-US" sz="2800">
                <a:solidFill>
                  <a:srgbClr val="F7F3ED"/>
                </a:solidFill>
                <a:latin typeface="Calibri" panose="020F0502020204030204" charset="0"/>
                <a:cs typeface="Calibri" panose="020F0502020204030204" charset="0"/>
              </a:rPr>
              <a:t>Scalable technology infrastructure.</a:t>
            </a:r>
            <a:endParaRPr lang="en-US" sz="2800">
              <a:solidFill>
                <a:srgbClr val="F7F3ED"/>
              </a:solidFill>
              <a:latin typeface="Calibri" panose="020F0502020204030204" charset="0"/>
              <a:cs typeface="Calibri" panose="020F0502020204030204" charset="0"/>
            </a:endParaRPr>
          </a:p>
          <a:p>
            <a:pPr marL="1209040" lvl="2" indent="-403225">
              <a:lnSpc>
                <a:spcPts val="3920"/>
              </a:lnSpc>
              <a:buFont typeface="Arial" panose="020B0604020202020204"/>
              <a:buChar char="⚬"/>
            </a:pPr>
            <a:r>
              <a:rPr lang="en-US" sz="2800">
                <a:solidFill>
                  <a:srgbClr val="F7F3ED"/>
                </a:solidFill>
                <a:latin typeface="Calibri" panose="020F0502020204030204" charset="0"/>
                <a:cs typeface="Calibri" panose="020F0502020204030204" charset="0"/>
              </a:rPr>
              <a:t>Adaptation to evolving disaster scenarios.</a:t>
            </a:r>
            <a:endParaRPr lang="en-US" sz="2800">
              <a:solidFill>
                <a:srgbClr val="F7F3ED"/>
              </a:solidFill>
              <a:latin typeface="Calibri" panose="020F0502020204030204" charset="0"/>
              <a:cs typeface="Calibri" panose="020F0502020204030204" charset="0"/>
            </a:endParaRPr>
          </a:p>
          <a:p>
            <a:pPr marL="604520" lvl="1" indent="-302260">
              <a:lnSpc>
                <a:spcPts val="3920"/>
              </a:lnSpc>
              <a:buFont typeface="Arial" panose="020B0604020202020204"/>
              <a:buChar char="•"/>
            </a:pPr>
            <a:r>
              <a:rPr lang="en-US" sz="2800">
                <a:solidFill>
                  <a:srgbClr val="F7F3ED"/>
                </a:solidFill>
                <a:latin typeface="Calibri" panose="020F0502020204030204" charset="0"/>
                <a:cs typeface="Calibri" panose="020F0502020204030204" charset="0"/>
              </a:rPr>
              <a:t>Continuous Improvement:</a:t>
            </a:r>
            <a:endParaRPr lang="en-US" sz="2800">
              <a:solidFill>
                <a:srgbClr val="F7F3ED"/>
              </a:solidFill>
              <a:latin typeface="Calibri" panose="020F0502020204030204" charset="0"/>
              <a:cs typeface="Calibri" panose="020F0502020204030204" charset="0"/>
            </a:endParaRPr>
          </a:p>
          <a:p>
            <a:pPr marL="1209040" lvl="2" indent="-403225">
              <a:lnSpc>
                <a:spcPts val="3920"/>
              </a:lnSpc>
              <a:buFont typeface="Arial" panose="020B0604020202020204"/>
              <a:buChar char="⚬"/>
            </a:pPr>
            <a:r>
              <a:rPr lang="en-US" sz="2800">
                <a:solidFill>
                  <a:srgbClr val="F7F3ED"/>
                </a:solidFill>
                <a:latin typeface="Calibri" panose="020F0502020204030204" charset="0"/>
                <a:cs typeface="Calibri" panose="020F0502020204030204" charset="0"/>
              </a:rPr>
              <a:t>User feedback integration.</a:t>
            </a:r>
            <a:endParaRPr lang="en-US" sz="2800">
              <a:solidFill>
                <a:srgbClr val="F7F3ED"/>
              </a:solidFill>
              <a:latin typeface="Calibri" panose="020F0502020204030204" charset="0"/>
              <a:cs typeface="Calibri" panose="020F0502020204030204" charset="0"/>
            </a:endParaRPr>
          </a:p>
          <a:p>
            <a:pPr marL="1209040" lvl="2" indent="-403225">
              <a:lnSpc>
                <a:spcPts val="3920"/>
              </a:lnSpc>
              <a:buFont typeface="Arial" panose="020B0604020202020204"/>
              <a:buChar char="⚬"/>
            </a:pPr>
            <a:r>
              <a:rPr lang="en-US" sz="2800">
                <a:solidFill>
                  <a:srgbClr val="F7F3ED"/>
                </a:solidFill>
                <a:latin typeface="Calibri" panose="020F0502020204030204" charset="0"/>
                <a:cs typeface="Calibri" panose="020F0502020204030204" charset="0"/>
              </a:rPr>
              <a:t>Emerging technology utilization for enhanced functionality.</a:t>
            </a:r>
            <a:endParaRPr lang="en-US" sz="2800">
              <a:solidFill>
                <a:srgbClr val="F7F3ED"/>
              </a:solidFill>
              <a:latin typeface="Calibri" panose="020F0502020204030204" charset="0"/>
              <a:cs typeface="Calibri" panose="020F0502020204030204" charset="0"/>
            </a:endParaRPr>
          </a:p>
          <a:p>
            <a:pPr>
              <a:lnSpc>
                <a:spcPts val="3920"/>
              </a:lnSpc>
              <a:spcBef>
                <a:spcPct val="0"/>
              </a:spcBef>
            </a:pPr>
            <a:endParaRPr>
              <a:latin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37000">
              <a:srgbClr val="000000">
                <a:alpha val="100000"/>
              </a:srgbClr>
            </a:gs>
            <a:gs pos="100000">
              <a:srgbClr val="C89116">
                <a:alpha val="100000"/>
              </a:srgbClr>
            </a:gs>
          </a:gsLst>
          <a:lin ang="0"/>
        </a:gradFill>
        <a:effectLst/>
      </p:bgPr>
    </p:bg>
    <p:spTree>
      <p:nvGrpSpPr>
        <p:cNvPr id="1" name=""/>
        <p:cNvGrpSpPr/>
        <p:nvPr/>
      </p:nvGrpSpPr>
      <p:grpSpPr>
        <a:xfrm>
          <a:off x="0" y="0"/>
          <a:ext cx="0" cy="0"/>
          <a:chOff x="0" y="0"/>
          <a:chExt cx="0" cy="0"/>
        </a:xfrm>
      </p:grpSpPr>
      <p:sp>
        <p:nvSpPr>
          <p:cNvPr id="8" name="TextBox 8"/>
          <p:cNvSpPr txBox="1"/>
          <p:nvPr/>
        </p:nvSpPr>
        <p:spPr>
          <a:xfrm>
            <a:off x="1600278" y="1486083"/>
            <a:ext cx="7765533" cy="1492885"/>
          </a:xfrm>
          <a:prstGeom prst="rect">
            <a:avLst/>
          </a:prstGeom>
        </p:spPr>
        <p:txBody>
          <a:bodyPr lIns="0" tIns="0" rIns="0" bIns="0" rtlCol="0" anchor="t">
            <a:spAutoFit/>
          </a:bodyPr>
          <a:lstStyle/>
          <a:p>
            <a:pPr>
              <a:lnSpc>
                <a:spcPts val="11645"/>
              </a:lnSpc>
            </a:pPr>
            <a:r>
              <a:rPr lang="en-IN" altLang="en-US" sz="10685">
                <a:solidFill>
                  <a:srgbClr val="D8A770"/>
                </a:solidFill>
                <a:latin typeface="Bebas Neue Cyrillic" panose="02000506000000020004"/>
              </a:rPr>
              <a:t>conclusion</a:t>
            </a:r>
            <a:endParaRPr lang="en-IN" altLang="en-US" sz="10685">
              <a:solidFill>
                <a:srgbClr val="D8A770"/>
              </a:solidFill>
              <a:latin typeface="Bebas Neue Cyrillic" panose="02000506000000020004"/>
            </a:endParaRPr>
          </a:p>
        </p:txBody>
      </p:sp>
      <p:grpSp>
        <p:nvGrpSpPr>
          <p:cNvPr id="683" name="Google Shape;683;p48"/>
          <p:cNvGrpSpPr/>
          <p:nvPr/>
        </p:nvGrpSpPr>
        <p:grpSpPr>
          <a:xfrm>
            <a:off x="13842400" y="5852395"/>
            <a:ext cx="2501930" cy="3123559"/>
            <a:chOff x="6235735" y="1577575"/>
            <a:chExt cx="2501930" cy="3123559"/>
          </a:xfrm>
        </p:grpSpPr>
        <p:sp>
          <p:nvSpPr>
            <p:cNvPr id="684" name="Google Shape;684;p48"/>
            <p:cNvSpPr/>
            <p:nvPr/>
          </p:nvSpPr>
          <p:spPr>
            <a:xfrm>
              <a:off x="8166036" y="2278115"/>
              <a:ext cx="386352" cy="1061738"/>
            </a:xfrm>
            <a:custGeom>
              <a:avLst/>
              <a:gdLst/>
              <a:ahLst/>
              <a:cxnLst/>
              <a:rect l="l" t="t" r="r" b="b"/>
              <a:pathLst>
                <a:path w="5038" h="13845" extrusionOk="0">
                  <a:moveTo>
                    <a:pt x="3890" y="13622"/>
                  </a:moveTo>
                  <a:cubicBezTo>
                    <a:pt x="3341" y="13845"/>
                    <a:pt x="2228" y="13810"/>
                    <a:pt x="1953" y="12285"/>
                  </a:cubicBezTo>
                  <a:cubicBezTo>
                    <a:pt x="1679" y="10760"/>
                    <a:pt x="0" y="1525"/>
                    <a:pt x="583" y="823"/>
                  </a:cubicBezTo>
                  <a:cubicBezTo>
                    <a:pt x="1165" y="103"/>
                    <a:pt x="1868" y="0"/>
                    <a:pt x="2228" y="377"/>
                  </a:cubicBezTo>
                  <a:cubicBezTo>
                    <a:pt x="2587" y="771"/>
                    <a:pt x="5038" y="6340"/>
                    <a:pt x="4729" y="8516"/>
                  </a:cubicBezTo>
                  <a:cubicBezTo>
                    <a:pt x="4421" y="10709"/>
                    <a:pt x="3890" y="13622"/>
                    <a:pt x="3890" y="13622"/>
                  </a:cubicBezTo>
                  <a:close/>
                </a:path>
              </a:pathLst>
            </a:custGeom>
            <a:solidFill>
              <a:srgbClr val="DBAB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48"/>
            <p:cNvSpPr/>
            <p:nvPr/>
          </p:nvSpPr>
          <p:spPr>
            <a:xfrm>
              <a:off x="8269794" y="2354266"/>
              <a:ext cx="403453" cy="495478"/>
            </a:xfrm>
            <a:custGeom>
              <a:avLst/>
              <a:gdLst/>
              <a:ahLst/>
              <a:cxnLst/>
              <a:rect l="l" t="t" r="r" b="b"/>
              <a:pathLst>
                <a:path w="5261" h="6461" extrusionOk="0">
                  <a:moveTo>
                    <a:pt x="1200" y="1"/>
                  </a:moveTo>
                  <a:cubicBezTo>
                    <a:pt x="1560" y="464"/>
                    <a:pt x="2040" y="806"/>
                    <a:pt x="3102" y="2674"/>
                  </a:cubicBezTo>
                  <a:cubicBezTo>
                    <a:pt x="3102" y="2674"/>
                    <a:pt x="3805" y="2006"/>
                    <a:pt x="3805" y="2400"/>
                  </a:cubicBezTo>
                  <a:cubicBezTo>
                    <a:pt x="5261" y="3188"/>
                    <a:pt x="4798" y="4404"/>
                    <a:pt x="4593" y="4593"/>
                  </a:cubicBezTo>
                  <a:cubicBezTo>
                    <a:pt x="4164" y="4970"/>
                    <a:pt x="2691" y="6461"/>
                    <a:pt x="2160" y="6221"/>
                  </a:cubicBezTo>
                  <a:cubicBezTo>
                    <a:pt x="1217" y="5809"/>
                    <a:pt x="532" y="4387"/>
                    <a:pt x="343" y="3788"/>
                  </a:cubicBezTo>
                  <a:cubicBezTo>
                    <a:pt x="1" y="2657"/>
                    <a:pt x="1200" y="1"/>
                    <a:pt x="1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48"/>
            <p:cNvSpPr/>
            <p:nvPr/>
          </p:nvSpPr>
          <p:spPr>
            <a:xfrm>
              <a:off x="8349933" y="3389700"/>
              <a:ext cx="97316" cy="297087"/>
            </a:xfrm>
            <a:custGeom>
              <a:avLst/>
              <a:gdLst/>
              <a:ahLst/>
              <a:cxnLst/>
              <a:rect l="l" t="t" r="r" b="b"/>
              <a:pathLst>
                <a:path w="1269" h="3874" extrusionOk="0">
                  <a:moveTo>
                    <a:pt x="669" y="995"/>
                  </a:moveTo>
                  <a:cubicBezTo>
                    <a:pt x="669" y="1406"/>
                    <a:pt x="1269" y="3513"/>
                    <a:pt x="960" y="3685"/>
                  </a:cubicBezTo>
                  <a:cubicBezTo>
                    <a:pt x="669" y="3873"/>
                    <a:pt x="326" y="3873"/>
                    <a:pt x="326" y="3873"/>
                  </a:cubicBezTo>
                  <a:lnTo>
                    <a:pt x="1" y="241"/>
                  </a:lnTo>
                  <a:lnTo>
                    <a:pt x="361" y="1"/>
                  </a:lnTo>
                  <a:lnTo>
                    <a:pt x="960" y="87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48"/>
            <p:cNvSpPr/>
            <p:nvPr/>
          </p:nvSpPr>
          <p:spPr>
            <a:xfrm>
              <a:off x="8267187" y="1925966"/>
              <a:ext cx="22393" cy="34203"/>
            </a:xfrm>
            <a:custGeom>
              <a:avLst/>
              <a:gdLst/>
              <a:ahLst/>
              <a:cxnLst/>
              <a:rect l="l" t="t" r="r" b="b"/>
              <a:pathLst>
                <a:path w="292" h="446" extrusionOk="0">
                  <a:moveTo>
                    <a:pt x="0" y="240"/>
                  </a:moveTo>
                  <a:cubicBezTo>
                    <a:pt x="0" y="360"/>
                    <a:pt x="69" y="446"/>
                    <a:pt x="155" y="446"/>
                  </a:cubicBezTo>
                  <a:cubicBezTo>
                    <a:pt x="223" y="446"/>
                    <a:pt x="292" y="343"/>
                    <a:pt x="292" y="223"/>
                  </a:cubicBezTo>
                  <a:cubicBezTo>
                    <a:pt x="292" y="86"/>
                    <a:pt x="223" y="0"/>
                    <a:pt x="138" y="0"/>
                  </a:cubicBezTo>
                  <a:cubicBezTo>
                    <a:pt x="69" y="0"/>
                    <a:pt x="0" y="120"/>
                    <a:pt x="0" y="240"/>
                  </a:cubicBezTo>
                  <a:close/>
                </a:path>
              </a:pathLst>
            </a:custGeom>
            <a:solidFill>
              <a:srgbClr val="1D23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48"/>
            <p:cNvSpPr/>
            <p:nvPr/>
          </p:nvSpPr>
          <p:spPr>
            <a:xfrm>
              <a:off x="8264580" y="1925966"/>
              <a:ext cx="22393" cy="34203"/>
            </a:xfrm>
            <a:custGeom>
              <a:avLst/>
              <a:gdLst/>
              <a:ahLst/>
              <a:cxnLst/>
              <a:rect l="l" t="t" r="r" b="b"/>
              <a:pathLst>
                <a:path w="292" h="446" extrusionOk="0">
                  <a:moveTo>
                    <a:pt x="0" y="240"/>
                  </a:moveTo>
                  <a:cubicBezTo>
                    <a:pt x="0" y="360"/>
                    <a:pt x="69" y="446"/>
                    <a:pt x="137" y="446"/>
                  </a:cubicBezTo>
                  <a:cubicBezTo>
                    <a:pt x="223" y="446"/>
                    <a:pt x="291" y="343"/>
                    <a:pt x="274" y="223"/>
                  </a:cubicBezTo>
                  <a:cubicBezTo>
                    <a:pt x="274" y="86"/>
                    <a:pt x="223" y="0"/>
                    <a:pt x="137" y="0"/>
                  </a:cubicBezTo>
                  <a:cubicBezTo>
                    <a:pt x="52" y="0"/>
                    <a:pt x="0" y="120"/>
                    <a:pt x="0" y="240"/>
                  </a:cubicBezTo>
                  <a:close/>
                </a:path>
              </a:pathLst>
            </a:custGeom>
            <a:solidFill>
              <a:srgbClr val="424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48"/>
            <p:cNvSpPr/>
            <p:nvPr/>
          </p:nvSpPr>
          <p:spPr>
            <a:xfrm>
              <a:off x="8226466" y="1912776"/>
              <a:ext cx="56595" cy="50000"/>
            </a:xfrm>
            <a:custGeom>
              <a:avLst/>
              <a:gdLst/>
              <a:ahLst/>
              <a:cxnLst/>
              <a:rect l="l" t="t" r="r" b="b"/>
              <a:pathLst>
                <a:path w="738" h="652" extrusionOk="0">
                  <a:moveTo>
                    <a:pt x="617" y="224"/>
                  </a:moveTo>
                  <a:cubicBezTo>
                    <a:pt x="412" y="206"/>
                    <a:pt x="0" y="1"/>
                    <a:pt x="0" y="1"/>
                  </a:cubicBezTo>
                  <a:cubicBezTo>
                    <a:pt x="0" y="1"/>
                    <a:pt x="35" y="121"/>
                    <a:pt x="17" y="275"/>
                  </a:cubicBezTo>
                  <a:cubicBezTo>
                    <a:pt x="17" y="463"/>
                    <a:pt x="240" y="635"/>
                    <a:pt x="240" y="635"/>
                  </a:cubicBezTo>
                  <a:cubicBezTo>
                    <a:pt x="309" y="652"/>
                    <a:pt x="634" y="635"/>
                    <a:pt x="651" y="532"/>
                  </a:cubicBezTo>
                  <a:cubicBezTo>
                    <a:pt x="737" y="309"/>
                    <a:pt x="617" y="224"/>
                    <a:pt x="617" y="224"/>
                  </a:cubicBezTo>
                  <a:close/>
                </a:path>
              </a:pathLst>
            </a:custGeom>
            <a:solidFill>
              <a:srgbClr val="1D23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48"/>
            <p:cNvSpPr/>
            <p:nvPr/>
          </p:nvSpPr>
          <p:spPr>
            <a:xfrm>
              <a:off x="8117416" y="1965383"/>
              <a:ext cx="144556" cy="260201"/>
            </a:xfrm>
            <a:custGeom>
              <a:avLst/>
              <a:gdLst/>
              <a:ahLst/>
              <a:cxnLst/>
              <a:rect l="l" t="t" r="r" b="b"/>
              <a:pathLst>
                <a:path w="1885" h="3393" extrusionOk="0">
                  <a:moveTo>
                    <a:pt x="1885" y="3239"/>
                  </a:moveTo>
                  <a:cubicBezTo>
                    <a:pt x="1457" y="3393"/>
                    <a:pt x="171" y="3393"/>
                    <a:pt x="206" y="2776"/>
                  </a:cubicBezTo>
                  <a:cubicBezTo>
                    <a:pt x="240" y="2159"/>
                    <a:pt x="0" y="291"/>
                    <a:pt x="531" y="137"/>
                  </a:cubicBezTo>
                  <a:cubicBezTo>
                    <a:pt x="1062" y="0"/>
                    <a:pt x="1731" y="291"/>
                    <a:pt x="1662" y="668"/>
                  </a:cubicBezTo>
                  <a:cubicBezTo>
                    <a:pt x="1611" y="1045"/>
                    <a:pt x="1885" y="3239"/>
                    <a:pt x="1885" y="32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48"/>
            <p:cNvSpPr/>
            <p:nvPr/>
          </p:nvSpPr>
          <p:spPr>
            <a:xfrm>
              <a:off x="8112125" y="4289781"/>
              <a:ext cx="378529" cy="331213"/>
            </a:xfrm>
            <a:custGeom>
              <a:avLst/>
              <a:gdLst/>
              <a:ahLst/>
              <a:cxnLst/>
              <a:rect l="l" t="t" r="r" b="b"/>
              <a:pathLst>
                <a:path w="4936" h="4319" extrusionOk="0">
                  <a:moveTo>
                    <a:pt x="18" y="3051"/>
                  </a:moveTo>
                  <a:cubicBezTo>
                    <a:pt x="35" y="2674"/>
                    <a:pt x="240" y="2143"/>
                    <a:pt x="172" y="241"/>
                  </a:cubicBezTo>
                  <a:cubicBezTo>
                    <a:pt x="172" y="1"/>
                    <a:pt x="1885" y="18"/>
                    <a:pt x="1885" y="18"/>
                  </a:cubicBezTo>
                  <a:cubicBezTo>
                    <a:pt x="1765" y="943"/>
                    <a:pt x="2194" y="2537"/>
                    <a:pt x="4164" y="2725"/>
                  </a:cubicBezTo>
                  <a:cubicBezTo>
                    <a:pt x="4935" y="2811"/>
                    <a:pt x="4833" y="4319"/>
                    <a:pt x="3513" y="4284"/>
                  </a:cubicBezTo>
                  <a:cubicBezTo>
                    <a:pt x="2005" y="4267"/>
                    <a:pt x="1748" y="3462"/>
                    <a:pt x="1406" y="3890"/>
                  </a:cubicBezTo>
                  <a:cubicBezTo>
                    <a:pt x="1234" y="4096"/>
                    <a:pt x="395" y="3993"/>
                    <a:pt x="395" y="3993"/>
                  </a:cubicBezTo>
                  <a:cubicBezTo>
                    <a:pt x="395" y="3993"/>
                    <a:pt x="1" y="3719"/>
                    <a:pt x="18" y="3051"/>
                  </a:cubicBezTo>
                  <a:close/>
                </a:path>
              </a:pathLst>
            </a:custGeom>
            <a:solidFill>
              <a:srgbClr val="21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48"/>
            <p:cNvSpPr/>
            <p:nvPr/>
          </p:nvSpPr>
          <p:spPr>
            <a:xfrm>
              <a:off x="7946557" y="2940311"/>
              <a:ext cx="407441" cy="1591342"/>
            </a:xfrm>
            <a:custGeom>
              <a:avLst/>
              <a:gdLst/>
              <a:ahLst/>
              <a:cxnLst/>
              <a:rect l="l" t="t" r="r" b="b"/>
              <a:pathLst>
                <a:path w="5313" h="20751" extrusionOk="0">
                  <a:moveTo>
                    <a:pt x="4644" y="1"/>
                  </a:moveTo>
                  <a:cubicBezTo>
                    <a:pt x="5055" y="1063"/>
                    <a:pt x="5090" y="1303"/>
                    <a:pt x="5090" y="3085"/>
                  </a:cubicBezTo>
                  <a:cubicBezTo>
                    <a:pt x="5090" y="4850"/>
                    <a:pt x="5158" y="10470"/>
                    <a:pt x="4901" y="11772"/>
                  </a:cubicBezTo>
                  <a:cubicBezTo>
                    <a:pt x="4747" y="12612"/>
                    <a:pt x="4918" y="13520"/>
                    <a:pt x="4901" y="14205"/>
                  </a:cubicBezTo>
                  <a:cubicBezTo>
                    <a:pt x="4850" y="16467"/>
                    <a:pt x="5312" y="19825"/>
                    <a:pt x="4627" y="19722"/>
                  </a:cubicBezTo>
                  <a:cubicBezTo>
                    <a:pt x="2982" y="19483"/>
                    <a:pt x="2468" y="20751"/>
                    <a:pt x="2091" y="20562"/>
                  </a:cubicBezTo>
                  <a:cubicBezTo>
                    <a:pt x="1" y="19585"/>
                    <a:pt x="1971" y="12663"/>
                    <a:pt x="1971" y="11772"/>
                  </a:cubicBezTo>
                  <a:cubicBezTo>
                    <a:pt x="1971" y="10898"/>
                    <a:pt x="1594" y="5946"/>
                    <a:pt x="1594" y="5227"/>
                  </a:cubicBezTo>
                  <a:cubicBezTo>
                    <a:pt x="1594" y="4524"/>
                    <a:pt x="1851" y="258"/>
                    <a:pt x="1851" y="2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48"/>
            <p:cNvSpPr/>
            <p:nvPr/>
          </p:nvSpPr>
          <p:spPr>
            <a:xfrm>
              <a:off x="8117416" y="3084867"/>
              <a:ext cx="281213" cy="1399470"/>
            </a:xfrm>
            <a:custGeom>
              <a:avLst/>
              <a:gdLst/>
              <a:ahLst/>
              <a:cxnLst/>
              <a:rect l="l" t="t" r="r" b="b"/>
              <a:pathLst>
                <a:path w="3667" h="18249" extrusionOk="0">
                  <a:moveTo>
                    <a:pt x="2639" y="18009"/>
                  </a:moveTo>
                  <a:cubicBezTo>
                    <a:pt x="3273" y="18249"/>
                    <a:pt x="3016" y="13828"/>
                    <a:pt x="3067" y="11549"/>
                  </a:cubicBezTo>
                  <a:cubicBezTo>
                    <a:pt x="3084" y="10881"/>
                    <a:pt x="3273" y="9973"/>
                    <a:pt x="3410" y="9150"/>
                  </a:cubicBezTo>
                  <a:cubicBezTo>
                    <a:pt x="3667" y="7831"/>
                    <a:pt x="3187" y="2845"/>
                    <a:pt x="3187" y="1080"/>
                  </a:cubicBezTo>
                  <a:cubicBezTo>
                    <a:pt x="3187" y="617"/>
                    <a:pt x="2879" y="292"/>
                    <a:pt x="2862" y="1"/>
                  </a:cubicBezTo>
                  <a:cubicBezTo>
                    <a:pt x="2176" y="189"/>
                    <a:pt x="1577" y="395"/>
                    <a:pt x="1577" y="395"/>
                  </a:cubicBezTo>
                  <a:cubicBezTo>
                    <a:pt x="2279" y="3650"/>
                    <a:pt x="2656" y="7420"/>
                    <a:pt x="2485" y="8534"/>
                  </a:cubicBezTo>
                  <a:cubicBezTo>
                    <a:pt x="2416" y="8945"/>
                    <a:pt x="2536" y="9562"/>
                    <a:pt x="1799" y="10675"/>
                  </a:cubicBezTo>
                  <a:cubicBezTo>
                    <a:pt x="1388" y="11292"/>
                    <a:pt x="1679" y="13862"/>
                    <a:pt x="1508" y="14393"/>
                  </a:cubicBezTo>
                  <a:cubicBezTo>
                    <a:pt x="1337" y="14907"/>
                    <a:pt x="1045" y="15284"/>
                    <a:pt x="960" y="15816"/>
                  </a:cubicBezTo>
                  <a:cubicBezTo>
                    <a:pt x="1474" y="15644"/>
                    <a:pt x="1799" y="16158"/>
                    <a:pt x="2176" y="16004"/>
                  </a:cubicBezTo>
                  <a:cubicBezTo>
                    <a:pt x="1131" y="16004"/>
                    <a:pt x="0" y="16792"/>
                    <a:pt x="497" y="16638"/>
                  </a:cubicBezTo>
                  <a:cubicBezTo>
                    <a:pt x="1251" y="16398"/>
                    <a:pt x="2142" y="16672"/>
                    <a:pt x="2485" y="16929"/>
                  </a:cubicBezTo>
                  <a:cubicBezTo>
                    <a:pt x="2056" y="17375"/>
                    <a:pt x="17" y="17752"/>
                    <a:pt x="360" y="17837"/>
                  </a:cubicBezTo>
                  <a:cubicBezTo>
                    <a:pt x="480" y="17872"/>
                    <a:pt x="720" y="17975"/>
                    <a:pt x="977" y="18112"/>
                  </a:cubicBezTo>
                  <a:cubicBezTo>
                    <a:pt x="1508" y="17889"/>
                    <a:pt x="1902" y="17735"/>
                    <a:pt x="2639" y="180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48"/>
            <p:cNvSpPr/>
            <p:nvPr/>
          </p:nvSpPr>
          <p:spPr>
            <a:xfrm>
              <a:off x="7779685" y="4463248"/>
              <a:ext cx="281290" cy="237885"/>
            </a:xfrm>
            <a:custGeom>
              <a:avLst/>
              <a:gdLst/>
              <a:ahLst/>
              <a:cxnLst/>
              <a:rect l="l" t="t" r="r" b="b"/>
              <a:pathLst>
                <a:path w="3668" h="3102" extrusionOk="0">
                  <a:moveTo>
                    <a:pt x="378" y="52"/>
                  </a:moveTo>
                  <a:cubicBezTo>
                    <a:pt x="1" y="823"/>
                    <a:pt x="155" y="2159"/>
                    <a:pt x="378" y="2211"/>
                  </a:cubicBezTo>
                  <a:cubicBezTo>
                    <a:pt x="600" y="2245"/>
                    <a:pt x="549" y="2245"/>
                    <a:pt x="806" y="2605"/>
                  </a:cubicBezTo>
                  <a:cubicBezTo>
                    <a:pt x="1080" y="2948"/>
                    <a:pt x="2434" y="3102"/>
                    <a:pt x="3136" y="2759"/>
                  </a:cubicBezTo>
                  <a:cubicBezTo>
                    <a:pt x="3667" y="2519"/>
                    <a:pt x="3582" y="1731"/>
                    <a:pt x="3410" y="1525"/>
                  </a:cubicBezTo>
                  <a:cubicBezTo>
                    <a:pt x="3239" y="1303"/>
                    <a:pt x="2725" y="1234"/>
                    <a:pt x="2622" y="446"/>
                  </a:cubicBezTo>
                  <a:cubicBezTo>
                    <a:pt x="2554" y="1"/>
                    <a:pt x="378" y="52"/>
                    <a:pt x="378" y="5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48"/>
            <p:cNvSpPr/>
            <p:nvPr/>
          </p:nvSpPr>
          <p:spPr>
            <a:xfrm>
              <a:off x="7706141" y="2263621"/>
              <a:ext cx="571629" cy="1081524"/>
            </a:xfrm>
            <a:custGeom>
              <a:avLst/>
              <a:gdLst/>
              <a:ahLst/>
              <a:cxnLst/>
              <a:rect l="l" t="t" r="r" b="b"/>
              <a:pathLst>
                <a:path w="7454" h="14103" extrusionOk="0">
                  <a:moveTo>
                    <a:pt x="3290" y="1"/>
                  </a:moveTo>
                  <a:cubicBezTo>
                    <a:pt x="2570" y="446"/>
                    <a:pt x="840" y="652"/>
                    <a:pt x="309" y="1697"/>
                  </a:cubicBezTo>
                  <a:cubicBezTo>
                    <a:pt x="1714" y="3719"/>
                    <a:pt x="1148" y="6803"/>
                    <a:pt x="1062" y="7334"/>
                  </a:cubicBezTo>
                  <a:cubicBezTo>
                    <a:pt x="960" y="7848"/>
                    <a:pt x="0" y="11018"/>
                    <a:pt x="343" y="11909"/>
                  </a:cubicBezTo>
                  <a:cubicBezTo>
                    <a:pt x="343" y="11909"/>
                    <a:pt x="977" y="13879"/>
                    <a:pt x="2467" y="13451"/>
                  </a:cubicBezTo>
                  <a:cubicBezTo>
                    <a:pt x="3958" y="13006"/>
                    <a:pt x="5706" y="13571"/>
                    <a:pt x="6580" y="13845"/>
                  </a:cubicBezTo>
                  <a:cubicBezTo>
                    <a:pt x="7454" y="14102"/>
                    <a:pt x="6682" y="7728"/>
                    <a:pt x="6597" y="6049"/>
                  </a:cubicBezTo>
                  <a:cubicBezTo>
                    <a:pt x="6511" y="4387"/>
                    <a:pt x="5757" y="292"/>
                    <a:pt x="5757" y="2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48"/>
            <p:cNvSpPr/>
            <p:nvPr/>
          </p:nvSpPr>
          <p:spPr>
            <a:xfrm>
              <a:off x="8121327" y="2261014"/>
              <a:ext cx="331213" cy="1032827"/>
            </a:xfrm>
            <a:custGeom>
              <a:avLst/>
              <a:gdLst/>
              <a:ahLst/>
              <a:cxnLst/>
              <a:rect l="l" t="t" r="r" b="b"/>
              <a:pathLst>
                <a:path w="4319" h="13468" extrusionOk="0">
                  <a:moveTo>
                    <a:pt x="1149" y="0"/>
                  </a:moveTo>
                  <a:cubicBezTo>
                    <a:pt x="1680" y="275"/>
                    <a:pt x="2965" y="771"/>
                    <a:pt x="3136" y="1217"/>
                  </a:cubicBezTo>
                  <a:cubicBezTo>
                    <a:pt x="3136" y="1217"/>
                    <a:pt x="3599" y="5124"/>
                    <a:pt x="3342" y="6357"/>
                  </a:cubicBezTo>
                  <a:cubicBezTo>
                    <a:pt x="3068" y="7591"/>
                    <a:pt x="3050" y="8653"/>
                    <a:pt x="3222" y="9082"/>
                  </a:cubicBezTo>
                  <a:cubicBezTo>
                    <a:pt x="3393" y="9527"/>
                    <a:pt x="4318" y="12697"/>
                    <a:pt x="3702" y="13057"/>
                  </a:cubicBezTo>
                  <a:cubicBezTo>
                    <a:pt x="3102" y="13399"/>
                    <a:pt x="1731" y="13468"/>
                    <a:pt x="1731" y="13211"/>
                  </a:cubicBezTo>
                  <a:cubicBezTo>
                    <a:pt x="1731" y="12954"/>
                    <a:pt x="1200" y="8259"/>
                    <a:pt x="1011" y="6477"/>
                  </a:cubicBezTo>
                  <a:cubicBezTo>
                    <a:pt x="652" y="3324"/>
                    <a:pt x="1" y="1080"/>
                    <a:pt x="172" y="634"/>
                  </a:cubicBezTo>
                  <a:cubicBezTo>
                    <a:pt x="343" y="206"/>
                    <a:pt x="1149" y="0"/>
                    <a:pt x="1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48"/>
            <p:cNvSpPr/>
            <p:nvPr/>
          </p:nvSpPr>
          <p:spPr>
            <a:xfrm>
              <a:off x="7807292" y="1952193"/>
              <a:ext cx="500693" cy="123620"/>
            </a:xfrm>
            <a:custGeom>
              <a:avLst/>
              <a:gdLst/>
              <a:ahLst/>
              <a:cxnLst/>
              <a:rect l="l" t="t" r="r" b="b"/>
              <a:pathLst>
                <a:path w="6529" h="1612" extrusionOk="0">
                  <a:moveTo>
                    <a:pt x="1320" y="652"/>
                  </a:moveTo>
                  <a:cubicBezTo>
                    <a:pt x="857" y="995"/>
                    <a:pt x="0" y="1252"/>
                    <a:pt x="429" y="1423"/>
                  </a:cubicBezTo>
                  <a:cubicBezTo>
                    <a:pt x="857" y="1611"/>
                    <a:pt x="6529" y="806"/>
                    <a:pt x="6443" y="429"/>
                  </a:cubicBezTo>
                  <a:cubicBezTo>
                    <a:pt x="6357" y="52"/>
                    <a:pt x="5175" y="1"/>
                    <a:pt x="3770" y="275"/>
                  </a:cubicBezTo>
                  <a:cubicBezTo>
                    <a:pt x="2365" y="566"/>
                    <a:pt x="1320" y="652"/>
                    <a:pt x="1320" y="6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48"/>
            <p:cNvSpPr/>
            <p:nvPr/>
          </p:nvSpPr>
          <p:spPr>
            <a:xfrm>
              <a:off x="7936050" y="1894371"/>
              <a:ext cx="257593" cy="353606"/>
            </a:xfrm>
            <a:custGeom>
              <a:avLst/>
              <a:gdLst/>
              <a:ahLst/>
              <a:cxnLst/>
              <a:rect l="l" t="t" r="r" b="b"/>
              <a:pathLst>
                <a:path w="3359" h="4611" extrusionOk="0">
                  <a:moveTo>
                    <a:pt x="240" y="2006"/>
                  </a:moveTo>
                  <a:cubicBezTo>
                    <a:pt x="138" y="1132"/>
                    <a:pt x="378" y="326"/>
                    <a:pt x="1697" y="172"/>
                  </a:cubicBezTo>
                  <a:cubicBezTo>
                    <a:pt x="3359" y="1"/>
                    <a:pt x="3205" y="1012"/>
                    <a:pt x="3273" y="2040"/>
                  </a:cubicBezTo>
                  <a:cubicBezTo>
                    <a:pt x="3359" y="3119"/>
                    <a:pt x="3170" y="4473"/>
                    <a:pt x="2331" y="4524"/>
                  </a:cubicBezTo>
                  <a:cubicBezTo>
                    <a:pt x="1251" y="4593"/>
                    <a:pt x="652" y="4610"/>
                    <a:pt x="378" y="3274"/>
                  </a:cubicBezTo>
                  <a:cubicBezTo>
                    <a:pt x="189" y="3188"/>
                    <a:pt x="172" y="2948"/>
                    <a:pt x="121" y="2691"/>
                  </a:cubicBezTo>
                  <a:cubicBezTo>
                    <a:pt x="52" y="2331"/>
                    <a:pt x="1" y="2057"/>
                    <a:pt x="240" y="2006"/>
                  </a:cubicBez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48"/>
            <p:cNvSpPr/>
            <p:nvPr/>
          </p:nvSpPr>
          <p:spPr>
            <a:xfrm>
              <a:off x="8102922" y="1910168"/>
              <a:ext cx="106519" cy="328606"/>
            </a:xfrm>
            <a:custGeom>
              <a:avLst/>
              <a:gdLst/>
              <a:ahLst/>
              <a:cxnLst/>
              <a:rect l="l" t="t" r="r" b="b"/>
              <a:pathLst>
                <a:path w="1389" h="4285" extrusionOk="0">
                  <a:moveTo>
                    <a:pt x="1" y="1"/>
                  </a:moveTo>
                  <a:cubicBezTo>
                    <a:pt x="840" y="52"/>
                    <a:pt x="1389" y="275"/>
                    <a:pt x="1337" y="1388"/>
                  </a:cubicBezTo>
                  <a:cubicBezTo>
                    <a:pt x="1320" y="1645"/>
                    <a:pt x="1337" y="1834"/>
                    <a:pt x="1320" y="2519"/>
                  </a:cubicBezTo>
                  <a:cubicBezTo>
                    <a:pt x="1269" y="3153"/>
                    <a:pt x="1149" y="3547"/>
                    <a:pt x="943" y="3839"/>
                  </a:cubicBezTo>
                  <a:cubicBezTo>
                    <a:pt x="652" y="4198"/>
                    <a:pt x="189" y="4284"/>
                    <a:pt x="172" y="4284"/>
                  </a:cubicBezTo>
                  <a:cubicBezTo>
                    <a:pt x="172" y="4284"/>
                    <a:pt x="566" y="3941"/>
                    <a:pt x="1"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48"/>
            <p:cNvSpPr/>
            <p:nvPr/>
          </p:nvSpPr>
          <p:spPr>
            <a:xfrm>
              <a:off x="7930836" y="1853650"/>
              <a:ext cx="212885" cy="203759"/>
            </a:xfrm>
            <a:custGeom>
              <a:avLst/>
              <a:gdLst/>
              <a:ahLst/>
              <a:cxnLst/>
              <a:rect l="l" t="t" r="r" b="b"/>
              <a:pathLst>
                <a:path w="2776" h="2657" extrusionOk="0">
                  <a:moveTo>
                    <a:pt x="2776" y="1046"/>
                  </a:moveTo>
                  <a:cubicBezTo>
                    <a:pt x="2656" y="1234"/>
                    <a:pt x="2159" y="1303"/>
                    <a:pt x="1714" y="1252"/>
                  </a:cubicBezTo>
                  <a:cubicBezTo>
                    <a:pt x="994" y="1183"/>
                    <a:pt x="771" y="1680"/>
                    <a:pt x="685" y="1868"/>
                  </a:cubicBezTo>
                  <a:cubicBezTo>
                    <a:pt x="600" y="2057"/>
                    <a:pt x="634" y="2485"/>
                    <a:pt x="634" y="2485"/>
                  </a:cubicBezTo>
                  <a:lnTo>
                    <a:pt x="428" y="2502"/>
                  </a:lnTo>
                  <a:lnTo>
                    <a:pt x="120" y="2657"/>
                  </a:lnTo>
                  <a:cubicBezTo>
                    <a:pt x="120" y="2657"/>
                    <a:pt x="0" y="1851"/>
                    <a:pt x="223" y="1286"/>
                  </a:cubicBezTo>
                  <a:cubicBezTo>
                    <a:pt x="394" y="857"/>
                    <a:pt x="514" y="686"/>
                    <a:pt x="1011" y="498"/>
                  </a:cubicBezTo>
                  <a:cubicBezTo>
                    <a:pt x="1251" y="412"/>
                    <a:pt x="2176" y="1"/>
                    <a:pt x="2416" y="326"/>
                  </a:cubicBezTo>
                  <a:cubicBezTo>
                    <a:pt x="2536" y="480"/>
                    <a:pt x="2776" y="1046"/>
                    <a:pt x="2776" y="1046"/>
                  </a:cubicBezTo>
                  <a:close/>
                </a:path>
              </a:pathLst>
            </a:custGeom>
            <a:solidFill>
              <a:srgbClr val="2F0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48"/>
            <p:cNvSpPr/>
            <p:nvPr/>
          </p:nvSpPr>
          <p:spPr>
            <a:xfrm>
              <a:off x="7928152" y="2174280"/>
              <a:ext cx="176151" cy="152531"/>
            </a:xfrm>
            <a:custGeom>
              <a:avLst/>
              <a:gdLst/>
              <a:ahLst/>
              <a:cxnLst/>
              <a:rect l="l" t="t" r="r" b="b"/>
              <a:pathLst>
                <a:path w="2297" h="1989" extrusionOk="0">
                  <a:moveTo>
                    <a:pt x="652" y="292"/>
                  </a:moveTo>
                  <a:cubicBezTo>
                    <a:pt x="361" y="1"/>
                    <a:pt x="1" y="1645"/>
                    <a:pt x="1" y="1645"/>
                  </a:cubicBezTo>
                  <a:lnTo>
                    <a:pt x="2108" y="1988"/>
                  </a:lnTo>
                  <a:lnTo>
                    <a:pt x="2297" y="840"/>
                  </a:lnTo>
                  <a:cubicBezTo>
                    <a:pt x="2297" y="840"/>
                    <a:pt x="1200" y="857"/>
                    <a:pt x="652" y="2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48"/>
            <p:cNvSpPr/>
            <p:nvPr/>
          </p:nvSpPr>
          <p:spPr>
            <a:xfrm>
              <a:off x="7967569" y="2191381"/>
              <a:ext cx="270784" cy="176151"/>
            </a:xfrm>
            <a:custGeom>
              <a:avLst/>
              <a:gdLst/>
              <a:ahLst/>
              <a:cxnLst/>
              <a:rect l="l" t="t" r="r" b="b"/>
              <a:pathLst>
                <a:path w="3531" h="2297" extrusionOk="0">
                  <a:moveTo>
                    <a:pt x="772" y="429"/>
                  </a:moveTo>
                  <a:cubicBezTo>
                    <a:pt x="1115" y="617"/>
                    <a:pt x="1543" y="583"/>
                    <a:pt x="2194" y="411"/>
                  </a:cubicBezTo>
                  <a:cubicBezTo>
                    <a:pt x="2914" y="240"/>
                    <a:pt x="2982" y="0"/>
                    <a:pt x="2982" y="0"/>
                  </a:cubicBezTo>
                  <a:lnTo>
                    <a:pt x="3531" y="1234"/>
                  </a:lnTo>
                  <a:cubicBezTo>
                    <a:pt x="3531" y="1234"/>
                    <a:pt x="1457" y="2296"/>
                    <a:pt x="515" y="1559"/>
                  </a:cubicBezTo>
                  <a:cubicBezTo>
                    <a:pt x="1" y="1165"/>
                    <a:pt x="772" y="429"/>
                    <a:pt x="772" y="4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48"/>
            <p:cNvSpPr/>
            <p:nvPr/>
          </p:nvSpPr>
          <p:spPr>
            <a:xfrm>
              <a:off x="7712660" y="2994223"/>
              <a:ext cx="465263" cy="1588658"/>
            </a:xfrm>
            <a:custGeom>
              <a:avLst/>
              <a:gdLst/>
              <a:ahLst/>
              <a:cxnLst/>
              <a:rect l="l" t="t" r="r" b="b"/>
              <a:pathLst>
                <a:path w="6067" h="20716" extrusionOk="0">
                  <a:moveTo>
                    <a:pt x="6066" y="4747"/>
                  </a:moveTo>
                  <a:cubicBezTo>
                    <a:pt x="5895" y="7642"/>
                    <a:pt x="5535" y="9853"/>
                    <a:pt x="5364" y="10898"/>
                  </a:cubicBezTo>
                  <a:cubicBezTo>
                    <a:pt x="5192" y="11960"/>
                    <a:pt x="4524" y="12663"/>
                    <a:pt x="4353" y="13365"/>
                  </a:cubicBezTo>
                  <a:cubicBezTo>
                    <a:pt x="4182" y="14068"/>
                    <a:pt x="4062" y="20202"/>
                    <a:pt x="3479" y="19928"/>
                  </a:cubicBezTo>
                  <a:cubicBezTo>
                    <a:pt x="2074" y="19276"/>
                    <a:pt x="1577" y="20185"/>
                    <a:pt x="977" y="20459"/>
                  </a:cubicBezTo>
                  <a:cubicBezTo>
                    <a:pt x="1" y="20716"/>
                    <a:pt x="86" y="17152"/>
                    <a:pt x="532" y="15027"/>
                  </a:cubicBezTo>
                  <a:cubicBezTo>
                    <a:pt x="977" y="12920"/>
                    <a:pt x="926" y="11515"/>
                    <a:pt x="995" y="10281"/>
                  </a:cubicBezTo>
                  <a:cubicBezTo>
                    <a:pt x="1114" y="8413"/>
                    <a:pt x="875" y="4044"/>
                    <a:pt x="1406" y="2468"/>
                  </a:cubicBezTo>
                  <a:cubicBezTo>
                    <a:pt x="1937" y="874"/>
                    <a:pt x="2468" y="86"/>
                    <a:pt x="2468" y="86"/>
                  </a:cubicBezTo>
                  <a:lnTo>
                    <a:pt x="60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48"/>
            <p:cNvSpPr/>
            <p:nvPr/>
          </p:nvSpPr>
          <p:spPr>
            <a:xfrm>
              <a:off x="7863811" y="3324056"/>
              <a:ext cx="295707" cy="1226003"/>
            </a:xfrm>
            <a:custGeom>
              <a:avLst/>
              <a:gdLst/>
              <a:ahLst/>
              <a:cxnLst/>
              <a:rect l="l" t="t" r="r" b="b"/>
              <a:pathLst>
                <a:path w="3856" h="15987" extrusionOk="0">
                  <a:moveTo>
                    <a:pt x="1611" y="15712"/>
                  </a:moveTo>
                  <a:cubicBezTo>
                    <a:pt x="2193" y="15986"/>
                    <a:pt x="2742" y="9321"/>
                    <a:pt x="2913" y="8619"/>
                  </a:cubicBezTo>
                  <a:cubicBezTo>
                    <a:pt x="3084" y="7916"/>
                    <a:pt x="3050" y="7659"/>
                    <a:pt x="3221" y="6597"/>
                  </a:cubicBezTo>
                  <a:cubicBezTo>
                    <a:pt x="3290" y="6134"/>
                    <a:pt x="3410" y="5466"/>
                    <a:pt x="3513" y="4609"/>
                  </a:cubicBezTo>
                  <a:cubicBezTo>
                    <a:pt x="3547" y="3153"/>
                    <a:pt x="3855" y="1782"/>
                    <a:pt x="3787" y="617"/>
                  </a:cubicBezTo>
                  <a:cubicBezTo>
                    <a:pt x="3787" y="617"/>
                    <a:pt x="3530" y="0"/>
                    <a:pt x="3359" y="1405"/>
                  </a:cubicBezTo>
                  <a:cubicBezTo>
                    <a:pt x="3359" y="4849"/>
                    <a:pt x="2296" y="8276"/>
                    <a:pt x="1148" y="8927"/>
                  </a:cubicBezTo>
                  <a:cubicBezTo>
                    <a:pt x="497" y="9304"/>
                    <a:pt x="103" y="14153"/>
                    <a:pt x="0" y="15558"/>
                  </a:cubicBezTo>
                  <a:cubicBezTo>
                    <a:pt x="429" y="15421"/>
                    <a:pt x="943" y="15404"/>
                    <a:pt x="1611" y="15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48"/>
            <p:cNvSpPr/>
            <p:nvPr/>
          </p:nvSpPr>
          <p:spPr>
            <a:xfrm>
              <a:off x="7849317" y="1992914"/>
              <a:ext cx="145936" cy="290492"/>
            </a:xfrm>
            <a:custGeom>
              <a:avLst/>
              <a:gdLst/>
              <a:ahLst/>
              <a:cxnLst/>
              <a:rect l="l" t="t" r="r" b="b"/>
              <a:pathLst>
                <a:path w="1903" h="3788" extrusionOk="0">
                  <a:moveTo>
                    <a:pt x="1748" y="52"/>
                  </a:moveTo>
                  <a:cubicBezTo>
                    <a:pt x="1834" y="566"/>
                    <a:pt x="1903" y="2520"/>
                    <a:pt x="1646" y="2897"/>
                  </a:cubicBezTo>
                  <a:cubicBezTo>
                    <a:pt x="1389" y="3291"/>
                    <a:pt x="618" y="3788"/>
                    <a:pt x="309" y="3651"/>
                  </a:cubicBezTo>
                  <a:cubicBezTo>
                    <a:pt x="1" y="3514"/>
                    <a:pt x="429" y="2246"/>
                    <a:pt x="652" y="1714"/>
                  </a:cubicBezTo>
                  <a:cubicBezTo>
                    <a:pt x="875" y="1183"/>
                    <a:pt x="857" y="446"/>
                    <a:pt x="995" y="224"/>
                  </a:cubicBezTo>
                  <a:cubicBezTo>
                    <a:pt x="1114" y="1"/>
                    <a:pt x="1748" y="52"/>
                    <a:pt x="1748" y="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48"/>
            <p:cNvSpPr/>
            <p:nvPr/>
          </p:nvSpPr>
          <p:spPr>
            <a:xfrm>
              <a:off x="8218567" y="1974586"/>
              <a:ext cx="78911" cy="260201"/>
            </a:xfrm>
            <a:custGeom>
              <a:avLst/>
              <a:gdLst/>
              <a:ahLst/>
              <a:cxnLst/>
              <a:rect l="l" t="t" r="r" b="b"/>
              <a:pathLst>
                <a:path w="1029" h="3393" extrusionOk="0">
                  <a:moveTo>
                    <a:pt x="172" y="86"/>
                  </a:moveTo>
                  <a:cubicBezTo>
                    <a:pt x="292" y="206"/>
                    <a:pt x="240" y="497"/>
                    <a:pt x="120" y="994"/>
                  </a:cubicBezTo>
                  <a:cubicBezTo>
                    <a:pt x="0" y="1491"/>
                    <a:pt x="18" y="2724"/>
                    <a:pt x="189" y="2930"/>
                  </a:cubicBezTo>
                  <a:cubicBezTo>
                    <a:pt x="377" y="3136"/>
                    <a:pt x="617" y="3393"/>
                    <a:pt x="823" y="2724"/>
                  </a:cubicBezTo>
                  <a:cubicBezTo>
                    <a:pt x="1029" y="2039"/>
                    <a:pt x="703" y="1628"/>
                    <a:pt x="497" y="1354"/>
                  </a:cubicBezTo>
                  <a:cubicBezTo>
                    <a:pt x="292" y="1097"/>
                    <a:pt x="532" y="343"/>
                    <a:pt x="446" y="171"/>
                  </a:cubicBezTo>
                  <a:cubicBezTo>
                    <a:pt x="343" y="0"/>
                    <a:pt x="172" y="86"/>
                    <a:pt x="172" y="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48"/>
            <p:cNvSpPr/>
            <p:nvPr/>
          </p:nvSpPr>
          <p:spPr>
            <a:xfrm>
              <a:off x="7874317" y="1793757"/>
              <a:ext cx="352226" cy="215952"/>
            </a:xfrm>
            <a:custGeom>
              <a:avLst/>
              <a:gdLst/>
              <a:ahLst/>
              <a:cxnLst/>
              <a:rect l="l" t="t" r="r" b="b"/>
              <a:pathLst>
                <a:path w="4593" h="2816" extrusionOk="0">
                  <a:moveTo>
                    <a:pt x="2591" y="0"/>
                  </a:moveTo>
                  <a:cubicBezTo>
                    <a:pt x="2517" y="0"/>
                    <a:pt x="2442" y="4"/>
                    <a:pt x="2365" y="11"/>
                  </a:cubicBezTo>
                  <a:cubicBezTo>
                    <a:pt x="1063" y="113"/>
                    <a:pt x="0" y="1142"/>
                    <a:pt x="446" y="2752"/>
                  </a:cubicBezTo>
                  <a:cubicBezTo>
                    <a:pt x="458" y="2797"/>
                    <a:pt x="503" y="2815"/>
                    <a:pt x="577" y="2815"/>
                  </a:cubicBezTo>
                  <a:cubicBezTo>
                    <a:pt x="899" y="2815"/>
                    <a:pt x="1766" y="2456"/>
                    <a:pt x="2827" y="2358"/>
                  </a:cubicBezTo>
                  <a:cubicBezTo>
                    <a:pt x="3479" y="2307"/>
                    <a:pt x="3920" y="2307"/>
                    <a:pt x="4198" y="2307"/>
                  </a:cubicBezTo>
                  <a:cubicBezTo>
                    <a:pt x="4477" y="2307"/>
                    <a:pt x="4592" y="2307"/>
                    <a:pt x="4592" y="2255"/>
                  </a:cubicBezTo>
                  <a:cubicBezTo>
                    <a:pt x="4592" y="900"/>
                    <a:pt x="3787"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48"/>
            <p:cNvSpPr/>
            <p:nvPr/>
          </p:nvSpPr>
          <p:spPr>
            <a:xfrm>
              <a:off x="8050392" y="1793757"/>
              <a:ext cx="190568" cy="180906"/>
            </a:xfrm>
            <a:custGeom>
              <a:avLst/>
              <a:gdLst/>
              <a:ahLst/>
              <a:cxnLst/>
              <a:rect l="l" t="t" r="r" b="b"/>
              <a:pathLst>
                <a:path w="2485" h="2359" extrusionOk="0">
                  <a:moveTo>
                    <a:pt x="287" y="1"/>
                  </a:moveTo>
                  <a:cubicBezTo>
                    <a:pt x="215" y="1"/>
                    <a:pt x="142" y="4"/>
                    <a:pt x="69" y="11"/>
                  </a:cubicBezTo>
                  <a:lnTo>
                    <a:pt x="0" y="11"/>
                  </a:lnTo>
                  <a:cubicBezTo>
                    <a:pt x="86" y="96"/>
                    <a:pt x="155" y="182"/>
                    <a:pt x="206" y="285"/>
                  </a:cubicBezTo>
                  <a:cubicBezTo>
                    <a:pt x="566" y="799"/>
                    <a:pt x="703" y="1724"/>
                    <a:pt x="720" y="2358"/>
                  </a:cubicBezTo>
                  <a:cubicBezTo>
                    <a:pt x="1046" y="2335"/>
                    <a:pt x="1325" y="2328"/>
                    <a:pt x="1559" y="2328"/>
                  </a:cubicBezTo>
                  <a:cubicBezTo>
                    <a:pt x="1890" y="2328"/>
                    <a:pt x="2130" y="2342"/>
                    <a:pt x="2282" y="2342"/>
                  </a:cubicBezTo>
                  <a:cubicBezTo>
                    <a:pt x="2418" y="2342"/>
                    <a:pt x="2485" y="2331"/>
                    <a:pt x="2485" y="2290"/>
                  </a:cubicBezTo>
                  <a:cubicBezTo>
                    <a:pt x="2485" y="946"/>
                    <a:pt x="1507" y="1"/>
                    <a:pt x="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48"/>
            <p:cNvSpPr/>
            <p:nvPr/>
          </p:nvSpPr>
          <p:spPr>
            <a:xfrm>
              <a:off x="7830912" y="1952270"/>
              <a:ext cx="499389" cy="95936"/>
            </a:xfrm>
            <a:custGeom>
              <a:avLst/>
              <a:gdLst/>
              <a:ahLst/>
              <a:cxnLst/>
              <a:rect l="l" t="t" r="r" b="b"/>
              <a:pathLst>
                <a:path w="6512" h="1251" extrusionOk="0">
                  <a:moveTo>
                    <a:pt x="4805" y="0"/>
                  </a:moveTo>
                  <a:cubicBezTo>
                    <a:pt x="3630" y="0"/>
                    <a:pt x="1622" y="269"/>
                    <a:pt x="823" y="668"/>
                  </a:cubicBezTo>
                  <a:cubicBezTo>
                    <a:pt x="498" y="839"/>
                    <a:pt x="1" y="1251"/>
                    <a:pt x="1" y="1251"/>
                  </a:cubicBezTo>
                  <a:cubicBezTo>
                    <a:pt x="361" y="1011"/>
                    <a:pt x="1783" y="771"/>
                    <a:pt x="2383" y="651"/>
                  </a:cubicBezTo>
                  <a:cubicBezTo>
                    <a:pt x="2788" y="570"/>
                    <a:pt x="4052" y="419"/>
                    <a:pt x="5000" y="419"/>
                  </a:cubicBezTo>
                  <a:cubicBezTo>
                    <a:pt x="5455" y="419"/>
                    <a:pt x="5837" y="454"/>
                    <a:pt x="6015" y="548"/>
                  </a:cubicBezTo>
                  <a:cubicBezTo>
                    <a:pt x="6512" y="325"/>
                    <a:pt x="5946" y="120"/>
                    <a:pt x="5398" y="34"/>
                  </a:cubicBezTo>
                  <a:cubicBezTo>
                    <a:pt x="5246" y="11"/>
                    <a:pt x="5043" y="0"/>
                    <a:pt x="48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48"/>
            <p:cNvSpPr/>
            <p:nvPr/>
          </p:nvSpPr>
          <p:spPr>
            <a:xfrm>
              <a:off x="7915038" y="2015307"/>
              <a:ext cx="222164" cy="277685"/>
            </a:xfrm>
            <a:custGeom>
              <a:avLst/>
              <a:gdLst/>
              <a:ahLst/>
              <a:cxnLst/>
              <a:rect l="l" t="t" r="r" b="b"/>
              <a:pathLst>
                <a:path w="2897" h="3621" extrusionOk="0">
                  <a:moveTo>
                    <a:pt x="360" y="0"/>
                  </a:moveTo>
                  <a:lnTo>
                    <a:pt x="52" y="52"/>
                  </a:lnTo>
                  <a:cubicBezTo>
                    <a:pt x="52" y="52"/>
                    <a:pt x="0" y="1217"/>
                    <a:pt x="634" y="2331"/>
                  </a:cubicBezTo>
                  <a:cubicBezTo>
                    <a:pt x="1284" y="3516"/>
                    <a:pt x="2386" y="3620"/>
                    <a:pt x="2755" y="3620"/>
                  </a:cubicBezTo>
                  <a:cubicBezTo>
                    <a:pt x="2834" y="3620"/>
                    <a:pt x="2879" y="3616"/>
                    <a:pt x="2879" y="3616"/>
                  </a:cubicBezTo>
                  <a:lnTo>
                    <a:pt x="2896" y="3444"/>
                  </a:lnTo>
                  <a:lnTo>
                    <a:pt x="2896" y="3444"/>
                  </a:lnTo>
                  <a:cubicBezTo>
                    <a:pt x="2884" y="3445"/>
                    <a:pt x="2872" y="3445"/>
                    <a:pt x="2860" y="3445"/>
                  </a:cubicBezTo>
                  <a:cubicBezTo>
                    <a:pt x="2151" y="3445"/>
                    <a:pt x="1417" y="2954"/>
                    <a:pt x="1063" y="2331"/>
                  </a:cubicBezTo>
                  <a:cubicBezTo>
                    <a:pt x="566" y="1508"/>
                    <a:pt x="463" y="377"/>
                    <a:pt x="3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48"/>
            <p:cNvSpPr/>
            <p:nvPr/>
          </p:nvSpPr>
          <p:spPr>
            <a:xfrm>
              <a:off x="8120024" y="2023206"/>
              <a:ext cx="138038" cy="269403"/>
            </a:xfrm>
            <a:custGeom>
              <a:avLst/>
              <a:gdLst/>
              <a:ahLst/>
              <a:cxnLst/>
              <a:rect l="l" t="t" r="r" b="b"/>
              <a:pathLst>
                <a:path w="1800" h="3513" extrusionOk="0">
                  <a:moveTo>
                    <a:pt x="1662" y="0"/>
                  </a:moveTo>
                  <a:cubicBezTo>
                    <a:pt x="1714" y="1696"/>
                    <a:pt x="686" y="3307"/>
                    <a:pt x="86" y="3341"/>
                  </a:cubicBezTo>
                  <a:cubicBezTo>
                    <a:pt x="86" y="3341"/>
                    <a:pt x="0" y="3461"/>
                    <a:pt x="103" y="3513"/>
                  </a:cubicBezTo>
                  <a:cubicBezTo>
                    <a:pt x="1508" y="3410"/>
                    <a:pt x="1765" y="720"/>
                    <a:pt x="1765" y="720"/>
                  </a:cubicBezTo>
                  <a:cubicBezTo>
                    <a:pt x="1765" y="720"/>
                    <a:pt x="1800" y="0"/>
                    <a:pt x="1662" y="0"/>
                  </a:cubicBezTo>
                  <a:close/>
                </a:path>
              </a:pathLst>
            </a:custGeom>
            <a:solidFill>
              <a:srgbClr val="21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48"/>
            <p:cNvSpPr/>
            <p:nvPr/>
          </p:nvSpPr>
          <p:spPr>
            <a:xfrm>
              <a:off x="7746862" y="2928502"/>
              <a:ext cx="487579" cy="88804"/>
            </a:xfrm>
            <a:custGeom>
              <a:avLst/>
              <a:gdLst/>
              <a:ahLst/>
              <a:cxnLst/>
              <a:rect l="l" t="t" r="r" b="b"/>
              <a:pathLst>
                <a:path w="6358" h="1158" extrusionOk="0">
                  <a:moveTo>
                    <a:pt x="531" y="1"/>
                  </a:moveTo>
                  <a:cubicBezTo>
                    <a:pt x="531" y="1"/>
                    <a:pt x="0" y="857"/>
                    <a:pt x="583" y="943"/>
                  </a:cubicBezTo>
                  <a:cubicBezTo>
                    <a:pt x="1634" y="1105"/>
                    <a:pt x="2644" y="1158"/>
                    <a:pt x="3511" y="1158"/>
                  </a:cubicBezTo>
                  <a:cubicBezTo>
                    <a:pt x="5117" y="1158"/>
                    <a:pt x="6237" y="977"/>
                    <a:pt x="6237" y="977"/>
                  </a:cubicBezTo>
                  <a:cubicBezTo>
                    <a:pt x="6237" y="977"/>
                    <a:pt x="6357" y="960"/>
                    <a:pt x="6237" y="258"/>
                  </a:cubicBezTo>
                  <a:cubicBezTo>
                    <a:pt x="5958" y="299"/>
                    <a:pt x="5226" y="324"/>
                    <a:pt x="4375" y="324"/>
                  </a:cubicBezTo>
                  <a:cubicBezTo>
                    <a:pt x="2776" y="324"/>
                    <a:pt x="755" y="236"/>
                    <a:pt x="531" y="1"/>
                  </a:cubicBezTo>
                  <a:close/>
                </a:path>
              </a:pathLst>
            </a:custGeom>
            <a:solidFill>
              <a:srgbClr val="1D23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48"/>
            <p:cNvSpPr/>
            <p:nvPr/>
          </p:nvSpPr>
          <p:spPr>
            <a:xfrm>
              <a:off x="8199932" y="2910097"/>
              <a:ext cx="181673" cy="93559"/>
            </a:xfrm>
            <a:custGeom>
              <a:avLst/>
              <a:gdLst/>
              <a:ahLst/>
              <a:cxnLst/>
              <a:rect l="l" t="t" r="r" b="b"/>
              <a:pathLst>
                <a:path w="2369" h="1220" extrusionOk="0">
                  <a:moveTo>
                    <a:pt x="2128" y="1"/>
                  </a:moveTo>
                  <a:cubicBezTo>
                    <a:pt x="1906" y="121"/>
                    <a:pt x="1768" y="206"/>
                    <a:pt x="209" y="515"/>
                  </a:cubicBezTo>
                  <a:cubicBezTo>
                    <a:pt x="209" y="515"/>
                    <a:pt x="1" y="1220"/>
                    <a:pt x="297" y="1220"/>
                  </a:cubicBezTo>
                  <a:cubicBezTo>
                    <a:pt x="307" y="1220"/>
                    <a:pt x="318" y="1219"/>
                    <a:pt x="329" y="1217"/>
                  </a:cubicBezTo>
                  <a:cubicBezTo>
                    <a:pt x="2197" y="892"/>
                    <a:pt x="2282" y="772"/>
                    <a:pt x="2282" y="772"/>
                  </a:cubicBezTo>
                  <a:cubicBezTo>
                    <a:pt x="2282" y="772"/>
                    <a:pt x="2368" y="481"/>
                    <a:pt x="2128" y="1"/>
                  </a:cubicBezTo>
                  <a:close/>
                </a:path>
              </a:pathLst>
            </a:custGeom>
            <a:solidFill>
              <a:srgbClr val="424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48"/>
            <p:cNvSpPr/>
            <p:nvPr/>
          </p:nvSpPr>
          <p:spPr>
            <a:xfrm>
              <a:off x="7891418" y="1803726"/>
              <a:ext cx="377149" cy="193253"/>
            </a:xfrm>
            <a:custGeom>
              <a:avLst/>
              <a:gdLst/>
              <a:ahLst/>
              <a:cxnLst/>
              <a:rect l="l" t="t" r="r" b="b"/>
              <a:pathLst>
                <a:path w="4918" h="2520" extrusionOk="0">
                  <a:moveTo>
                    <a:pt x="154" y="2502"/>
                  </a:moveTo>
                  <a:cubicBezTo>
                    <a:pt x="257" y="2485"/>
                    <a:pt x="583" y="2417"/>
                    <a:pt x="720" y="2331"/>
                  </a:cubicBezTo>
                  <a:cubicBezTo>
                    <a:pt x="960" y="2194"/>
                    <a:pt x="1988" y="1269"/>
                    <a:pt x="2964" y="1269"/>
                  </a:cubicBezTo>
                  <a:cubicBezTo>
                    <a:pt x="4301" y="1269"/>
                    <a:pt x="4883" y="1937"/>
                    <a:pt x="4918" y="2040"/>
                  </a:cubicBezTo>
                  <a:cubicBezTo>
                    <a:pt x="4918" y="2040"/>
                    <a:pt x="4866" y="1200"/>
                    <a:pt x="4815" y="1063"/>
                  </a:cubicBezTo>
                  <a:cubicBezTo>
                    <a:pt x="4781" y="926"/>
                    <a:pt x="4266" y="1"/>
                    <a:pt x="2896" y="1"/>
                  </a:cubicBezTo>
                  <a:cubicBezTo>
                    <a:pt x="1354" y="18"/>
                    <a:pt x="600" y="943"/>
                    <a:pt x="360" y="1423"/>
                  </a:cubicBezTo>
                  <a:cubicBezTo>
                    <a:pt x="206" y="1680"/>
                    <a:pt x="120" y="1834"/>
                    <a:pt x="103" y="1885"/>
                  </a:cubicBezTo>
                  <a:cubicBezTo>
                    <a:pt x="103" y="1885"/>
                    <a:pt x="0" y="2519"/>
                    <a:pt x="154" y="2502"/>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48"/>
            <p:cNvSpPr/>
            <p:nvPr/>
          </p:nvSpPr>
          <p:spPr>
            <a:xfrm>
              <a:off x="7873013" y="1948282"/>
              <a:ext cx="43405" cy="55292"/>
            </a:xfrm>
            <a:custGeom>
              <a:avLst/>
              <a:gdLst/>
              <a:ahLst/>
              <a:cxnLst/>
              <a:rect l="l" t="t" r="r" b="b"/>
              <a:pathLst>
                <a:path w="566" h="721" extrusionOk="0">
                  <a:moveTo>
                    <a:pt x="0" y="275"/>
                  </a:moveTo>
                  <a:cubicBezTo>
                    <a:pt x="240" y="206"/>
                    <a:pt x="377" y="18"/>
                    <a:pt x="377" y="18"/>
                  </a:cubicBezTo>
                  <a:cubicBezTo>
                    <a:pt x="377" y="18"/>
                    <a:pt x="360" y="0"/>
                    <a:pt x="411" y="120"/>
                  </a:cubicBezTo>
                  <a:cubicBezTo>
                    <a:pt x="480" y="309"/>
                    <a:pt x="566" y="617"/>
                    <a:pt x="514" y="634"/>
                  </a:cubicBezTo>
                  <a:cubicBezTo>
                    <a:pt x="446" y="652"/>
                    <a:pt x="120" y="720"/>
                    <a:pt x="86" y="600"/>
                  </a:cubicBezTo>
                  <a:cubicBezTo>
                    <a:pt x="34" y="497"/>
                    <a:pt x="0" y="275"/>
                    <a:pt x="0" y="275"/>
                  </a:cubicBezTo>
                  <a:close/>
                </a:path>
              </a:pathLst>
            </a:custGeom>
            <a:solidFill>
              <a:srgbClr val="1D23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48"/>
            <p:cNvSpPr/>
            <p:nvPr/>
          </p:nvSpPr>
          <p:spPr>
            <a:xfrm>
              <a:off x="7862507" y="1964080"/>
              <a:ext cx="28988" cy="39494"/>
            </a:xfrm>
            <a:custGeom>
              <a:avLst/>
              <a:gdLst/>
              <a:ahLst/>
              <a:cxnLst/>
              <a:rect l="l" t="t" r="r" b="b"/>
              <a:pathLst>
                <a:path w="378" h="515" extrusionOk="0">
                  <a:moveTo>
                    <a:pt x="360" y="223"/>
                  </a:moveTo>
                  <a:cubicBezTo>
                    <a:pt x="326" y="103"/>
                    <a:pt x="240" y="0"/>
                    <a:pt x="137" y="17"/>
                  </a:cubicBezTo>
                  <a:cubicBezTo>
                    <a:pt x="120" y="17"/>
                    <a:pt x="120" y="17"/>
                    <a:pt x="103" y="17"/>
                  </a:cubicBezTo>
                  <a:lnTo>
                    <a:pt x="0" y="51"/>
                  </a:lnTo>
                  <a:lnTo>
                    <a:pt x="17" y="154"/>
                  </a:lnTo>
                  <a:cubicBezTo>
                    <a:pt x="17" y="188"/>
                    <a:pt x="17" y="223"/>
                    <a:pt x="17" y="257"/>
                  </a:cubicBezTo>
                  <a:cubicBezTo>
                    <a:pt x="17" y="291"/>
                    <a:pt x="34" y="308"/>
                    <a:pt x="51" y="326"/>
                  </a:cubicBezTo>
                  <a:lnTo>
                    <a:pt x="69" y="514"/>
                  </a:lnTo>
                  <a:lnTo>
                    <a:pt x="223" y="480"/>
                  </a:lnTo>
                  <a:cubicBezTo>
                    <a:pt x="223" y="480"/>
                    <a:pt x="223" y="480"/>
                    <a:pt x="240" y="480"/>
                  </a:cubicBezTo>
                  <a:cubicBezTo>
                    <a:pt x="326" y="463"/>
                    <a:pt x="377" y="360"/>
                    <a:pt x="360" y="223"/>
                  </a:cubicBezTo>
                  <a:close/>
                </a:path>
              </a:pathLst>
            </a:custGeom>
            <a:solidFill>
              <a:srgbClr val="424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48"/>
            <p:cNvSpPr/>
            <p:nvPr/>
          </p:nvSpPr>
          <p:spPr>
            <a:xfrm>
              <a:off x="7852001" y="1966687"/>
              <a:ext cx="28911" cy="36887"/>
            </a:xfrm>
            <a:custGeom>
              <a:avLst/>
              <a:gdLst/>
              <a:ahLst/>
              <a:cxnLst/>
              <a:rect l="l" t="t" r="r" b="b"/>
              <a:pathLst>
                <a:path w="377" h="481" extrusionOk="0">
                  <a:moveTo>
                    <a:pt x="343" y="223"/>
                  </a:moveTo>
                  <a:cubicBezTo>
                    <a:pt x="377" y="360"/>
                    <a:pt x="326" y="463"/>
                    <a:pt x="223" y="480"/>
                  </a:cubicBezTo>
                  <a:cubicBezTo>
                    <a:pt x="137" y="480"/>
                    <a:pt x="51" y="394"/>
                    <a:pt x="17" y="257"/>
                  </a:cubicBezTo>
                  <a:cubicBezTo>
                    <a:pt x="0" y="137"/>
                    <a:pt x="51" y="17"/>
                    <a:pt x="137" y="17"/>
                  </a:cubicBezTo>
                  <a:cubicBezTo>
                    <a:pt x="223" y="0"/>
                    <a:pt x="326" y="103"/>
                    <a:pt x="343" y="223"/>
                  </a:cubicBezTo>
                  <a:close/>
                </a:path>
              </a:pathLst>
            </a:custGeom>
            <a:solidFill>
              <a:srgbClr val="1D23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48"/>
            <p:cNvSpPr/>
            <p:nvPr/>
          </p:nvSpPr>
          <p:spPr>
            <a:xfrm>
              <a:off x="7746862" y="3469839"/>
              <a:ext cx="223467" cy="293100"/>
            </a:xfrm>
            <a:custGeom>
              <a:avLst/>
              <a:gdLst/>
              <a:ahLst/>
              <a:cxnLst/>
              <a:rect l="l" t="t" r="r" b="b"/>
              <a:pathLst>
                <a:path w="2914" h="3822" extrusionOk="0">
                  <a:moveTo>
                    <a:pt x="411" y="35"/>
                  </a:moveTo>
                  <a:cubicBezTo>
                    <a:pt x="326" y="823"/>
                    <a:pt x="0" y="3034"/>
                    <a:pt x="326" y="3205"/>
                  </a:cubicBezTo>
                  <a:cubicBezTo>
                    <a:pt x="651" y="3376"/>
                    <a:pt x="1936" y="3822"/>
                    <a:pt x="2536" y="3342"/>
                  </a:cubicBezTo>
                  <a:cubicBezTo>
                    <a:pt x="2827" y="3102"/>
                    <a:pt x="2793" y="515"/>
                    <a:pt x="2827" y="344"/>
                  </a:cubicBezTo>
                  <a:cubicBezTo>
                    <a:pt x="2913" y="1"/>
                    <a:pt x="411" y="35"/>
                    <a:pt x="411"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48"/>
            <p:cNvSpPr/>
            <p:nvPr/>
          </p:nvSpPr>
          <p:spPr>
            <a:xfrm>
              <a:off x="7756065" y="3408105"/>
              <a:ext cx="223467" cy="95323"/>
            </a:xfrm>
            <a:custGeom>
              <a:avLst/>
              <a:gdLst/>
              <a:ahLst/>
              <a:cxnLst/>
              <a:rect l="l" t="t" r="r" b="b"/>
              <a:pathLst>
                <a:path w="2914" h="1243" extrusionOk="0">
                  <a:moveTo>
                    <a:pt x="531" y="1"/>
                  </a:moveTo>
                  <a:cubicBezTo>
                    <a:pt x="257" y="189"/>
                    <a:pt x="0" y="892"/>
                    <a:pt x="0" y="892"/>
                  </a:cubicBezTo>
                  <a:cubicBezTo>
                    <a:pt x="0" y="892"/>
                    <a:pt x="52" y="1149"/>
                    <a:pt x="806" y="1149"/>
                  </a:cubicBezTo>
                  <a:cubicBezTo>
                    <a:pt x="1377" y="1149"/>
                    <a:pt x="2173" y="1243"/>
                    <a:pt x="2583" y="1243"/>
                  </a:cubicBezTo>
                  <a:cubicBezTo>
                    <a:pt x="2726" y="1243"/>
                    <a:pt x="2822" y="1231"/>
                    <a:pt x="2845" y="1200"/>
                  </a:cubicBezTo>
                  <a:cubicBezTo>
                    <a:pt x="2913" y="1063"/>
                    <a:pt x="2879" y="275"/>
                    <a:pt x="2879" y="275"/>
                  </a:cubicBezTo>
                  <a:lnTo>
                    <a:pt x="5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48"/>
            <p:cNvSpPr/>
            <p:nvPr/>
          </p:nvSpPr>
          <p:spPr>
            <a:xfrm>
              <a:off x="7732368" y="4423831"/>
              <a:ext cx="291796" cy="113114"/>
            </a:xfrm>
            <a:custGeom>
              <a:avLst/>
              <a:gdLst/>
              <a:ahLst/>
              <a:cxnLst/>
              <a:rect l="l" t="t" r="r" b="b"/>
              <a:pathLst>
                <a:path w="3805" h="1475" extrusionOk="0">
                  <a:moveTo>
                    <a:pt x="2314" y="0"/>
                  </a:moveTo>
                  <a:cubicBezTo>
                    <a:pt x="806" y="35"/>
                    <a:pt x="155" y="497"/>
                    <a:pt x="18" y="583"/>
                  </a:cubicBezTo>
                  <a:cubicBezTo>
                    <a:pt x="1" y="994"/>
                    <a:pt x="206" y="1474"/>
                    <a:pt x="206" y="1474"/>
                  </a:cubicBezTo>
                  <a:cubicBezTo>
                    <a:pt x="206" y="1474"/>
                    <a:pt x="1413" y="822"/>
                    <a:pt x="2172" y="822"/>
                  </a:cubicBezTo>
                  <a:cubicBezTo>
                    <a:pt x="2191" y="822"/>
                    <a:pt x="2210" y="822"/>
                    <a:pt x="2228" y="823"/>
                  </a:cubicBezTo>
                  <a:cubicBezTo>
                    <a:pt x="3273" y="879"/>
                    <a:pt x="3515" y="1076"/>
                    <a:pt x="3597" y="1076"/>
                  </a:cubicBezTo>
                  <a:cubicBezTo>
                    <a:pt x="3614" y="1076"/>
                    <a:pt x="3624" y="1067"/>
                    <a:pt x="3633" y="1046"/>
                  </a:cubicBezTo>
                  <a:cubicBezTo>
                    <a:pt x="3753" y="737"/>
                    <a:pt x="3805" y="292"/>
                    <a:pt x="3805" y="292"/>
                  </a:cubicBezTo>
                  <a:cubicBezTo>
                    <a:pt x="3462" y="69"/>
                    <a:pt x="2914" y="35"/>
                    <a:pt x="2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48"/>
            <p:cNvSpPr/>
            <p:nvPr/>
          </p:nvSpPr>
          <p:spPr>
            <a:xfrm>
              <a:off x="7735053" y="4442620"/>
              <a:ext cx="285201" cy="74617"/>
            </a:xfrm>
            <a:custGeom>
              <a:avLst/>
              <a:gdLst/>
              <a:ahLst/>
              <a:cxnLst/>
              <a:rect l="l" t="t" r="r" b="b"/>
              <a:pathLst>
                <a:path w="3719" h="973" extrusionOk="0">
                  <a:moveTo>
                    <a:pt x="2277" y="0"/>
                  </a:moveTo>
                  <a:cubicBezTo>
                    <a:pt x="986" y="0"/>
                    <a:pt x="0" y="629"/>
                    <a:pt x="0" y="629"/>
                  </a:cubicBezTo>
                  <a:cubicBezTo>
                    <a:pt x="0" y="629"/>
                    <a:pt x="17" y="766"/>
                    <a:pt x="86" y="972"/>
                  </a:cubicBezTo>
                  <a:cubicBezTo>
                    <a:pt x="814" y="487"/>
                    <a:pt x="1466" y="322"/>
                    <a:pt x="2075" y="322"/>
                  </a:cubicBezTo>
                  <a:cubicBezTo>
                    <a:pt x="2628" y="322"/>
                    <a:pt x="3145" y="457"/>
                    <a:pt x="3650" y="612"/>
                  </a:cubicBezTo>
                  <a:cubicBezTo>
                    <a:pt x="3650" y="612"/>
                    <a:pt x="3718" y="372"/>
                    <a:pt x="3718" y="287"/>
                  </a:cubicBezTo>
                  <a:cubicBezTo>
                    <a:pt x="3220" y="78"/>
                    <a:pt x="2730" y="0"/>
                    <a:pt x="2277" y="0"/>
                  </a:cubicBezTo>
                  <a:close/>
                </a:path>
              </a:pathLst>
            </a:custGeom>
            <a:solidFill>
              <a:srgbClr val="C3D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48"/>
            <p:cNvSpPr/>
            <p:nvPr/>
          </p:nvSpPr>
          <p:spPr>
            <a:xfrm>
              <a:off x="8042493" y="4352205"/>
              <a:ext cx="308897" cy="133436"/>
            </a:xfrm>
            <a:custGeom>
              <a:avLst/>
              <a:gdLst/>
              <a:ahLst/>
              <a:cxnLst/>
              <a:rect l="l" t="t" r="r" b="b"/>
              <a:pathLst>
                <a:path w="4028" h="1740" extrusionOk="0">
                  <a:moveTo>
                    <a:pt x="2909" y="1"/>
                  </a:moveTo>
                  <a:cubicBezTo>
                    <a:pt x="2655" y="1"/>
                    <a:pt x="2395" y="17"/>
                    <a:pt x="2142" y="44"/>
                  </a:cubicBezTo>
                  <a:cubicBezTo>
                    <a:pt x="703" y="301"/>
                    <a:pt x="120" y="780"/>
                    <a:pt x="0" y="866"/>
                  </a:cubicBezTo>
                  <a:cubicBezTo>
                    <a:pt x="18" y="1226"/>
                    <a:pt x="377" y="1740"/>
                    <a:pt x="377" y="1740"/>
                  </a:cubicBezTo>
                  <a:cubicBezTo>
                    <a:pt x="377" y="1740"/>
                    <a:pt x="1628" y="900"/>
                    <a:pt x="2416" y="866"/>
                  </a:cubicBezTo>
                  <a:cubicBezTo>
                    <a:pt x="2582" y="854"/>
                    <a:pt x="2730" y="849"/>
                    <a:pt x="2861" y="849"/>
                  </a:cubicBezTo>
                  <a:cubicBezTo>
                    <a:pt x="3655" y="849"/>
                    <a:pt x="3850" y="1039"/>
                    <a:pt x="3904" y="1039"/>
                  </a:cubicBezTo>
                  <a:cubicBezTo>
                    <a:pt x="3917" y="1039"/>
                    <a:pt x="3921" y="1029"/>
                    <a:pt x="3924" y="1003"/>
                  </a:cubicBezTo>
                  <a:cubicBezTo>
                    <a:pt x="3976" y="643"/>
                    <a:pt x="4027" y="146"/>
                    <a:pt x="4027" y="146"/>
                  </a:cubicBezTo>
                  <a:cubicBezTo>
                    <a:pt x="3702" y="41"/>
                    <a:pt x="3312" y="1"/>
                    <a:pt x="29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48"/>
            <p:cNvSpPr/>
            <p:nvPr/>
          </p:nvSpPr>
          <p:spPr>
            <a:xfrm>
              <a:off x="8045100" y="4370303"/>
              <a:ext cx="303606" cy="94326"/>
            </a:xfrm>
            <a:custGeom>
              <a:avLst/>
              <a:gdLst/>
              <a:ahLst/>
              <a:cxnLst/>
              <a:rect l="l" t="t" r="r" b="b"/>
              <a:pathLst>
                <a:path w="3959" h="1230" extrusionOk="0">
                  <a:moveTo>
                    <a:pt x="2807" y="0"/>
                  </a:moveTo>
                  <a:cubicBezTo>
                    <a:pt x="1149" y="0"/>
                    <a:pt x="1" y="836"/>
                    <a:pt x="1" y="836"/>
                  </a:cubicBezTo>
                  <a:cubicBezTo>
                    <a:pt x="1" y="836"/>
                    <a:pt x="104" y="1041"/>
                    <a:pt x="172" y="1230"/>
                  </a:cubicBezTo>
                  <a:cubicBezTo>
                    <a:pt x="1137" y="553"/>
                    <a:pt x="2074" y="322"/>
                    <a:pt x="2842" y="322"/>
                  </a:cubicBezTo>
                  <a:cubicBezTo>
                    <a:pt x="3260" y="322"/>
                    <a:pt x="3629" y="390"/>
                    <a:pt x="3925" y="493"/>
                  </a:cubicBezTo>
                  <a:cubicBezTo>
                    <a:pt x="3925" y="493"/>
                    <a:pt x="3959" y="219"/>
                    <a:pt x="3942" y="133"/>
                  </a:cubicBezTo>
                  <a:cubicBezTo>
                    <a:pt x="3544" y="39"/>
                    <a:pt x="3164" y="0"/>
                    <a:pt x="2807" y="0"/>
                  </a:cubicBezTo>
                  <a:close/>
                </a:path>
              </a:pathLst>
            </a:custGeom>
            <a:solidFill>
              <a:srgbClr val="C3D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48"/>
            <p:cNvSpPr/>
            <p:nvPr/>
          </p:nvSpPr>
          <p:spPr>
            <a:xfrm>
              <a:off x="7795482" y="2602656"/>
              <a:ext cx="597932" cy="149387"/>
            </a:xfrm>
            <a:custGeom>
              <a:avLst/>
              <a:gdLst/>
              <a:ahLst/>
              <a:cxnLst/>
              <a:rect l="l" t="t" r="r" b="b"/>
              <a:pathLst>
                <a:path w="7797" h="1948" extrusionOk="0">
                  <a:moveTo>
                    <a:pt x="7711" y="0"/>
                  </a:moveTo>
                  <a:lnTo>
                    <a:pt x="7711" y="0"/>
                  </a:lnTo>
                  <a:cubicBezTo>
                    <a:pt x="7248" y="360"/>
                    <a:pt x="5929" y="531"/>
                    <a:pt x="5243" y="617"/>
                  </a:cubicBezTo>
                  <a:cubicBezTo>
                    <a:pt x="4921" y="650"/>
                    <a:pt x="3868" y="703"/>
                    <a:pt x="2834" y="703"/>
                  </a:cubicBezTo>
                  <a:cubicBezTo>
                    <a:pt x="1721" y="703"/>
                    <a:pt x="630" y="642"/>
                    <a:pt x="497" y="429"/>
                  </a:cubicBezTo>
                  <a:cubicBezTo>
                    <a:pt x="497" y="429"/>
                    <a:pt x="0" y="1354"/>
                    <a:pt x="292" y="1577"/>
                  </a:cubicBezTo>
                  <a:cubicBezTo>
                    <a:pt x="445" y="1692"/>
                    <a:pt x="1836" y="1947"/>
                    <a:pt x="3540" y="1947"/>
                  </a:cubicBezTo>
                  <a:cubicBezTo>
                    <a:pt x="4876" y="1947"/>
                    <a:pt x="6403" y="1790"/>
                    <a:pt x="7676" y="1285"/>
                  </a:cubicBezTo>
                  <a:cubicBezTo>
                    <a:pt x="7676" y="1285"/>
                    <a:pt x="7796" y="703"/>
                    <a:pt x="7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48"/>
            <p:cNvSpPr/>
            <p:nvPr/>
          </p:nvSpPr>
          <p:spPr>
            <a:xfrm>
              <a:off x="7799393" y="2636782"/>
              <a:ext cx="590034" cy="82899"/>
            </a:xfrm>
            <a:custGeom>
              <a:avLst/>
              <a:gdLst/>
              <a:ahLst/>
              <a:cxnLst/>
              <a:rect l="l" t="t" r="r" b="b"/>
              <a:pathLst>
                <a:path w="7694" h="1081" extrusionOk="0">
                  <a:moveTo>
                    <a:pt x="7660" y="1"/>
                  </a:moveTo>
                  <a:cubicBezTo>
                    <a:pt x="7540" y="121"/>
                    <a:pt x="6769" y="361"/>
                    <a:pt x="5295" y="532"/>
                  </a:cubicBezTo>
                  <a:cubicBezTo>
                    <a:pt x="4656" y="606"/>
                    <a:pt x="3803" y="648"/>
                    <a:pt x="2970" y="648"/>
                  </a:cubicBezTo>
                  <a:cubicBezTo>
                    <a:pt x="1883" y="648"/>
                    <a:pt x="830" y="577"/>
                    <a:pt x="326" y="412"/>
                  </a:cubicBezTo>
                  <a:cubicBezTo>
                    <a:pt x="326" y="412"/>
                    <a:pt x="1" y="601"/>
                    <a:pt x="223" y="789"/>
                  </a:cubicBezTo>
                  <a:cubicBezTo>
                    <a:pt x="429" y="960"/>
                    <a:pt x="1885" y="1063"/>
                    <a:pt x="3633" y="1080"/>
                  </a:cubicBezTo>
                  <a:cubicBezTo>
                    <a:pt x="3670" y="1081"/>
                    <a:pt x="3707" y="1081"/>
                    <a:pt x="3744" y="1081"/>
                  </a:cubicBezTo>
                  <a:cubicBezTo>
                    <a:pt x="6246" y="1081"/>
                    <a:pt x="7677" y="515"/>
                    <a:pt x="7677" y="515"/>
                  </a:cubicBezTo>
                  <a:cubicBezTo>
                    <a:pt x="7677" y="515"/>
                    <a:pt x="7694" y="275"/>
                    <a:pt x="7660" y="1"/>
                  </a:cubicBezTo>
                  <a:close/>
                </a:path>
              </a:pathLst>
            </a:custGeom>
            <a:solidFill>
              <a:srgbClr val="C3D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48"/>
            <p:cNvSpPr/>
            <p:nvPr/>
          </p:nvSpPr>
          <p:spPr>
            <a:xfrm>
              <a:off x="7318716" y="3120910"/>
              <a:ext cx="889422" cy="484358"/>
            </a:xfrm>
            <a:custGeom>
              <a:avLst/>
              <a:gdLst/>
              <a:ahLst/>
              <a:cxnLst/>
              <a:rect l="l" t="t" r="r" b="b"/>
              <a:pathLst>
                <a:path w="11598" h="6316" extrusionOk="0">
                  <a:moveTo>
                    <a:pt x="435" y="0"/>
                  </a:moveTo>
                  <a:cubicBezTo>
                    <a:pt x="311" y="0"/>
                    <a:pt x="225" y="31"/>
                    <a:pt x="186" y="96"/>
                  </a:cubicBezTo>
                  <a:cubicBezTo>
                    <a:pt x="0" y="434"/>
                    <a:pt x="331" y="1039"/>
                    <a:pt x="537" y="1039"/>
                  </a:cubicBezTo>
                  <a:cubicBezTo>
                    <a:pt x="540" y="1039"/>
                    <a:pt x="543" y="1039"/>
                    <a:pt x="546" y="1038"/>
                  </a:cubicBezTo>
                  <a:cubicBezTo>
                    <a:pt x="646" y="1020"/>
                    <a:pt x="776" y="982"/>
                    <a:pt x="972" y="982"/>
                  </a:cubicBezTo>
                  <a:cubicBezTo>
                    <a:pt x="1143" y="982"/>
                    <a:pt x="1364" y="1011"/>
                    <a:pt x="1659" y="1107"/>
                  </a:cubicBezTo>
                  <a:cubicBezTo>
                    <a:pt x="2071" y="1227"/>
                    <a:pt x="10278" y="6316"/>
                    <a:pt x="10278" y="6316"/>
                  </a:cubicBezTo>
                  <a:cubicBezTo>
                    <a:pt x="10278" y="6316"/>
                    <a:pt x="11597" y="5493"/>
                    <a:pt x="11169" y="5459"/>
                  </a:cubicBezTo>
                  <a:cubicBezTo>
                    <a:pt x="10758" y="5442"/>
                    <a:pt x="5121" y="2238"/>
                    <a:pt x="3493" y="1313"/>
                  </a:cubicBezTo>
                  <a:cubicBezTo>
                    <a:pt x="2189" y="550"/>
                    <a:pt x="964" y="0"/>
                    <a:pt x="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48"/>
            <p:cNvSpPr/>
            <p:nvPr/>
          </p:nvSpPr>
          <p:spPr>
            <a:xfrm>
              <a:off x="7995177" y="3609640"/>
              <a:ext cx="218176" cy="195783"/>
            </a:xfrm>
            <a:custGeom>
              <a:avLst/>
              <a:gdLst/>
              <a:ahLst/>
              <a:cxnLst/>
              <a:rect l="l" t="t" r="r" b="b"/>
              <a:pathLst>
                <a:path w="2845" h="2553" extrusionOk="0">
                  <a:moveTo>
                    <a:pt x="1267" y="0"/>
                  </a:moveTo>
                  <a:cubicBezTo>
                    <a:pt x="1224" y="0"/>
                    <a:pt x="1190" y="9"/>
                    <a:pt x="1166" y="28"/>
                  </a:cubicBezTo>
                  <a:cubicBezTo>
                    <a:pt x="892" y="217"/>
                    <a:pt x="35" y="971"/>
                    <a:pt x="1" y="1125"/>
                  </a:cubicBezTo>
                  <a:cubicBezTo>
                    <a:pt x="225" y="1708"/>
                    <a:pt x="1899" y="2553"/>
                    <a:pt x="2377" y="2553"/>
                  </a:cubicBezTo>
                  <a:cubicBezTo>
                    <a:pt x="2447" y="2553"/>
                    <a:pt x="2491" y="2535"/>
                    <a:pt x="2502" y="2496"/>
                  </a:cubicBezTo>
                  <a:cubicBezTo>
                    <a:pt x="2571" y="2205"/>
                    <a:pt x="2605" y="1588"/>
                    <a:pt x="2845" y="817"/>
                  </a:cubicBezTo>
                  <a:cubicBezTo>
                    <a:pt x="2845" y="817"/>
                    <a:pt x="1677" y="0"/>
                    <a:pt x="1267" y="0"/>
                  </a:cubicBezTo>
                  <a:close/>
                </a:path>
              </a:pathLst>
            </a:custGeom>
            <a:solidFill>
              <a:srgbClr val="C3D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48"/>
            <p:cNvSpPr/>
            <p:nvPr/>
          </p:nvSpPr>
          <p:spPr>
            <a:xfrm>
              <a:off x="8031987" y="3516311"/>
              <a:ext cx="223467" cy="236658"/>
            </a:xfrm>
            <a:custGeom>
              <a:avLst/>
              <a:gdLst/>
              <a:ahLst/>
              <a:cxnLst/>
              <a:rect l="l" t="t" r="r" b="b"/>
              <a:pathLst>
                <a:path w="2914" h="3086" extrusionOk="0">
                  <a:moveTo>
                    <a:pt x="1887" y="1"/>
                  </a:moveTo>
                  <a:cubicBezTo>
                    <a:pt x="1825" y="1"/>
                    <a:pt x="1764" y="32"/>
                    <a:pt x="1731" y="97"/>
                  </a:cubicBezTo>
                  <a:lnTo>
                    <a:pt x="429" y="1417"/>
                  </a:lnTo>
                  <a:cubicBezTo>
                    <a:pt x="206" y="1605"/>
                    <a:pt x="18" y="1794"/>
                    <a:pt x="0" y="1845"/>
                  </a:cubicBezTo>
                  <a:cubicBezTo>
                    <a:pt x="212" y="2345"/>
                    <a:pt x="1682" y="3085"/>
                    <a:pt x="2057" y="3085"/>
                  </a:cubicBezTo>
                  <a:cubicBezTo>
                    <a:pt x="2106" y="3085"/>
                    <a:pt x="2136" y="3072"/>
                    <a:pt x="2142" y="3045"/>
                  </a:cubicBezTo>
                  <a:cubicBezTo>
                    <a:pt x="2176" y="2890"/>
                    <a:pt x="2262" y="2599"/>
                    <a:pt x="2365" y="2239"/>
                  </a:cubicBezTo>
                  <a:lnTo>
                    <a:pt x="2879" y="731"/>
                  </a:lnTo>
                  <a:cubicBezTo>
                    <a:pt x="2913" y="629"/>
                    <a:pt x="2879" y="543"/>
                    <a:pt x="2793" y="492"/>
                  </a:cubicBezTo>
                  <a:lnTo>
                    <a:pt x="1988" y="29"/>
                  </a:lnTo>
                  <a:cubicBezTo>
                    <a:pt x="1957" y="10"/>
                    <a:pt x="1922" y="1"/>
                    <a:pt x="1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48"/>
            <p:cNvSpPr/>
            <p:nvPr/>
          </p:nvSpPr>
          <p:spPr>
            <a:xfrm>
              <a:off x="7658825" y="3246141"/>
              <a:ext cx="245783" cy="210891"/>
            </a:xfrm>
            <a:custGeom>
              <a:avLst/>
              <a:gdLst/>
              <a:ahLst/>
              <a:cxnLst/>
              <a:rect l="l" t="t" r="r" b="b"/>
              <a:pathLst>
                <a:path w="3205" h="2750" extrusionOk="0">
                  <a:moveTo>
                    <a:pt x="1267" y="0"/>
                  </a:moveTo>
                  <a:cubicBezTo>
                    <a:pt x="810" y="0"/>
                    <a:pt x="312" y="142"/>
                    <a:pt x="206" y="725"/>
                  </a:cubicBezTo>
                  <a:cubicBezTo>
                    <a:pt x="0" y="1856"/>
                    <a:pt x="326" y="2472"/>
                    <a:pt x="429" y="2575"/>
                  </a:cubicBezTo>
                  <a:cubicBezTo>
                    <a:pt x="531" y="2695"/>
                    <a:pt x="823" y="2729"/>
                    <a:pt x="823" y="2729"/>
                  </a:cubicBezTo>
                  <a:lnTo>
                    <a:pt x="1285" y="2747"/>
                  </a:lnTo>
                  <a:cubicBezTo>
                    <a:pt x="1285" y="2747"/>
                    <a:pt x="1319" y="2750"/>
                    <a:pt x="1371" y="2750"/>
                  </a:cubicBezTo>
                  <a:cubicBezTo>
                    <a:pt x="1486" y="2750"/>
                    <a:pt x="1687" y="2733"/>
                    <a:pt x="1782" y="2627"/>
                  </a:cubicBezTo>
                  <a:cubicBezTo>
                    <a:pt x="1798" y="2629"/>
                    <a:pt x="1819" y="2631"/>
                    <a:pt x="1844" y="2631"/>
                  </a:cubicBezTo>
                  <a:cubicBezTo>
                    <a:pt x="1978" y="2631"/>
                    <a:pt x="2213" y="2588"/>
                    <a:pt x="2228" y="2472"/>
                  </a:cubicBezTo>
                  <a:cubicBezTo>
                    <a:pt x="2262" y="2318"/>
                    <a:pt x="2279" y="2164"/>
                    <a:pt x="2262" y="1993"/>
                  </a:cubicBezTo>
                  <a:cubicBezTo>
                    <a:pt x="2262" y="1890"/>
                    <a:pt x="2365" y="1736"/>
                    <a:pt x="2365" y="1736"/>
                  </a:cubicBezTo>
                  <a:cubicBezTo>
                    <a:pt x="2377" y="1728"/>
                    <a:pt x="2391" y="1724"/>
                    <a:pt x="2405" y="1724"/>
                  </a:cubicBezTo>
                  <a:cubicBezTo>
                    <a:pt x="2531" y="1724"/>
                    <a:pt x="2723" y="1992"/>
                    <a:pt x="2884" y="1992"/>
                  </a:cubicBezTo>
                  <a:cubicBezTo>
                    <a:pt x="2906" y="1992"/>
                    <a:pt x="2927" y="1987"/>
                    <a:pt x="2947" y="1976"/>
                  </a:cubicBezTo>
                  <a:cubicBezTo>
                    <a:pt x="3204" y="1839"/>
                    <a:pt x="2245" y="519"/>
                    <a:pt x="2091" y="125"/>
                  </a:cubicBezTo>
                  <a:cubicBezTo>
                    <a:pt x="2091" y="125"/>
                    <a:pt x="1697" y="0"/>
                    <a:pt x="1267" y="0"/>
                  </a:cubicBezTo>
                  <a:close/>
                </a:path>
              </a:pathLst>
            </a:custGeom>
            <a:solidFill>
              <a:srgbClr val="1D23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48"/>
            <p:cNvSpPr/>
            <p:nvPr/>
          </p:nvSpPr>
          <p:spPr>
            <a:xfrm>
              <a:off x="7581294" y="2365309"/>
              <a:ext cx="297011" cy="935127"/>
            </a:xfrm>
            <a:custGeom>
              <a:avLst/>
              <a:gdLst/>
              <a:ahLst/>
              <a:cxnLst/>
              <a:rect l="l" t="t" r="r" b="b"/>
              <a:pathLst>
                <a:path w="3873" h="12194" extrusionOk="0">
                  <a:moveTo>
                    <a:pt x="2282" y="0"/>
                  </a:moveTo>
                  <a:cubicBezTo>
                    <a:pt x="1826" y="0"/>
                    <a:pt x="1366" y="1259"/>
                    <a:pt x="703" y="2838"/>
                  </a:cubicBezTo>
                  <a:cubicBezTo>
                    <a:pt x="703" y="2838"/>
                    <a:pt x="0" y="5237"/>
                    <a:pt x="137" y="7379"/>
                  </a:cubicBezTo>
                  <a:cubicBezTo>
                    <a:pt x="223" y="8938"/>
                    <a:pt x="514" y="11919"/>
                    <a:pt x="857" y="12159"/>
                  </a:cubicBezTo>
                  <a:cubicBezTo>
                    <a:pt x="1765" y="12142"/>
                    <a:pt x="2913" y="12194"/>
                    <a:pt x="3873" y="11971"/>
                  </a:cubicBezTo>
                  <a:cubicBezTo>
                    <a:pt x="3530" y="9418"/>
                    <a:pt x="2982" y="6985"/>
                    <a:pt x="2999" y="6197"/>
                  </a:cubicBezTo>
                  <a:cubicBezTo>
                    <a:pt x="3016" y="5408"/>
                    <a:pt x="3256" y="4432"/>
                    <a:pt x="3393" y="2581"/>
                  </a:cubicBezTo>
                  <a:cubicBezTo>
                    <a:pt x="3513" y="765"/>
                    <a:pt x="2708" y="165"/>
                    <a:pt x="2399" y="28"/>
                  </a:cubicBezTo>
                  <a:cubicBezTo>
                    <a:pt x="2360" y="9"/>
                    <a:pt x="2321" y="0"/>
                    <a:pt x="2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48"/>
            <p:cNvSpPr/>
            <p:nvPr/>
          </p:nvSpPr>
          <p:spPr>
            <a:xfrm>
              <a:off x="7612813" y="2572978"/>
              <a:ext cx="223467" cy="162424"/>
            </a:xfrm>
            <a:custGeom>
              <a:avLst/>
              <a:gdLst/>
              <a:ahLst/>
              <a:cxnLst/>
              <a:rect l="l" t="t" r="r" b="b"/>
              <a:pathLst>
                <a:path w="2914" h="2118" extrusionOk="0">
                  <a:moveTo>
                    <a:pt x="823" y="1"/>
                  </a:moveTo>
                  <a:cubicBezTo>
                    <a:pt x="525" y="1"/>
                    <a:pt x="311" y="55"/>
                    <a:pt x="292" y="130"/>
                  </a:cubicBezTo>
                  <a:cubicBezTo>
                    <a:pt x="103" y="816"/>
                    <a:pt x="1" y="1381"/>
                    <a:pt x="1" y="1381"/>
                  </a:cubicBezTo>
                  <a:cubicBezTo>
                    <a:pt x="231" y="1371"/>
                    <a:pt x="456" y="1328"/>
                    <a:pt x="709" y="1328"/>
                  </a:cubicBezTo>
                  <a:cubicBezTo>
                    <a:pt x="870" y="1328"/>
                    <a:pt x="1042" y="1345"/>
                    <a:pt x="1234" y="1398"/>
                  </a:cubicBezTo>
                  <a:cubicBezTo>
                    <a:pt x="1885" y="1552"/>
                    <a:pt x="2468" y="1792"/>
                    <a:pt x="2725" y="2118"/>
                  </a:cubicBezTo>
                  <a:cubicBezTo>
                    <a:pt x="2862" y="1313"/>
                    <a:pt x="2913" y="679"/>
                    <a:pt x="2913" y="679"/>
                  </a:cubicBezTo>
                  <a:cubicBezTo>
                    <a:pt x="2913" y="679"/>
                    <a:pt x="2399" y="353"/>
                    <a:pt x="1663" y="130"/>
                  </a:cubicBezTo>
                  <a:cubicBezTo>
                    <a:pt x="1369" y="37"/>
                    <a:pt x="1068" y="1"/>
                    <a:pt x="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48"/>
            <p:cNvSpPr/>
            <p:nvPr/>
          </p:nvSpPr>
          <p:spPr>
            <a:xfrm>
              <a:off x="7618104" y="2604574"/>
              <a:ext cx="216872" cy="99310"/>
            </a:xfrm>
            <a:custGeom>
              <a:avLst/>
              <a:gdLst/>
              <a:ahLst/>
              <a:cxnLst/>
              <a:rect l="l" t="t" r="r" b="b"/>
              <a:pathLst>
                <a:path w="2828" h="1295" extrusionOk="0">
                  <a:moveTo>
                    <a:pt x="734" y="0"/>
                  </a:moveTo>
                  <a:cubicBezTo>
                    <a:pt x="356" y="0"/>
                    <a:pt x="103" y="78"/>
                    <a:pt x="103" y="78"/>
                  </a:cubicBezTo>
                  <a:cubicBezTo>
                    <a:pt x="103" y="78"/>
                    <a:pt x="86" y="198"/>
                    <a:pt x="0" y="558"/>
                  </a:cubicBezTo>
                  <a:cubicBezTo>
                    <a:pt x="63" y="558"/>
                    <a:pt x="341" y="513"/>
                    <a:pt x="677" y="513"/>
                  </a:cubicBezTo>
                  <a:cubicBezTo>
                    <a:pt x="893" y="513"/>
                    <a:pt x="1132" y="532"/>
                    <a:pt x="1354" y="592"/>
                  </a:cubicBezTo>
                  <a:cubicBezTo>
                    <a:pt x="2262" y="832"/>
                    <a:pt x="2605" y="1175"/>
                    <a:pt x="2707" y="1295"/>
                  </a:cubicBezTo>
                  <a:cubicBezTo>
                    <a:pt x="2707" y="1295"/>
                    <a:pt x="2793" y="935"/>
                    <a:pt x="2827" y="678"/>
                  </a:cubicBezTo>
                  <a:cubicBezTo>
                    <a:pt x="2553" y="455"/>
                    <a:pt x="2005" y="267"/>
                    <a:pt x="1559" y="130"/>
                  </a:cubicBezTo>
                  <a:cubicBezTo>
                    <a:pt x="1256" y="31"/>
                    <a:pt x="971" y="0"/>
                    <a:pt x="734" y="0"/>
                  </a:cubicBezTo>
                  <a:close/>
                </a:path>
              </a:pathLst>
            </a:custGeom>
            <a:solidFill>
              <a:srgbClr val="C3D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48"/>
            <p:cNvSpPr/>
            <p:nvPr/>
          </p:nvSpPr>
          <p:spPr>
            <a:xfrm>
              <a:off x="7608902" y="3113779"/>
              <a:ext cx="256290" cy="108129"/>
            </a:xfrm>
            <a:custGeom>
              <a:avLst/>
              <a:gdLst/>
              <a:ahLst/>
              <a:cxnLst/>
              <a:rect l="l" t="t" r="r" b="b"/>
              <a:pathLst>
                <a:path w="3342" h="1410" extrusionOk="0">
                  <a:moveTo>
                    <a:pt x="3187" y="1"/>
                  </a:moveTo>
                  <a:cubicBezTo>
                    <a:pt x="3187" y="1"/>
                    <a:pt x="2313" y="86"/>
                    <a:pt x="1542" y="138"/>
                  </a:cubicBezTo>
                  <a:cubicBezTo>
                    <a:pt x="309" y="292"/>
                    <a:pt x="17" y="275"/>
                    <a:pt x="17" y="326"/>
                  </a:cubicBezTo>
                  <a:cubicBezTo>
                    <a:pt x="0" y="1114"/>
                    <a:pt x="189" y="1388"/>
                    <a:pt x="189" y="1388"/>
                  </a:cubicBezTo>
                  <a:cubicBezTo>
                    <a:pt x="237" y="1403"/>
                    <a:pt x="304" y="1409"/>
                    <a:pt x="384" y="1409"/>
                  </a:cubicBezTo>
                  <a:cubicBezTo>
                    <a:pt x="671" y="1409"/>
                    <a:pt x="1127" y="1333"/>
                    <a:pt x="1542" y="1320"/>
                  </a:cubicBezTo>
                  <a:cubicBezTo>
                    <a:pt x="2553" y="1251"/>
                    <a:pt x="3016" y="1200"/>
                    <a:pt x="3341" y="1166"/>
                  </a:cubicBezTo>
                  <a:cubicBezTo>
                    <a:pt x="3307" y="652"/>
                    <a:pt x="3187" y="1"/>
                    <a:pt x="3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48"/>
            <p:cNvSpPr/>
            <p:nvPr/>
          </p:nvSpPr>
          <p:spPr>
            <a:xfrm>
              <a:off x="7604914" y="3136095"/>
              <a:ext cx="258974" cy="61887"/>
            </a:xfrm>
            <a:custGeom>
              <a:avLst/>
              <a:gdLst/>
              <a:ahLst/>
              <a:cxnLst/>
              <a:rect l="l" t="t" r="r" b="b"/>
              <a:pathLst>
                <a:path w="3377" h="807" extrusionOk="0">
                  <a:moveTo>
                    <a:pt x="3308" y="1"/>
                  </a:moveTo>
                  <a:cubicBezTo>
                    <a:pt x="1868" y="189"/>
                    <a:pt x="481" y="241"/>
                    <a:pt x="104" y="309"/>
                  </a:cubicBezTo>
                  <a:cubicBezTo>
                    <a:pt x="104" y="309"/>
                    <a:pt x="1" y="515"/>
                    <a:pt x="155" y="806"/>
                  </a:cubicBezTo>
                  <a:cubicBezTo>
                    <a:pt x="1406" y="738"/>
                    <a:pt x="3376" y="498"/>
                    <a:pt x="3376" y="498"/>
                  </a:cubicBezTo>
                  <a:cubicBezTo>
                    <a:pt x="3376" y="498"/>
                    <a:pt x="3359" y="463"/>
                    <a:pt x="3308" y="1"/>
                  </a:cubicBezTo>
                  <a:close/>
                </a:path>
              </a:pathLst>
            </a:custGeom>
            <a:solidFill>
              <a:srgbClr val="C3D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48"/>
            <p:cNvSpPr/>
            <p:nvPr/>
          </p:nvSpPr>
          <p:spPr>
            <a:xfrm>
              <a:off x="8232984" y="2255645"/>
              <a:ext cx="488883" cy="1053686"/>
            </a:xfrm>
            <a:custGeom>
              <a:avLst/>
              <a:gdLst/>
              <a:ahLst/>
              <a:cxnLst/>
              <a:rect l="l" t="t" r="r" b="b"/>
              <a:pathLst>
                <a:path w="6375" h="13740" extrusionOk="0">
                  <a:moveTo>
                    <a:pt x="383" y="1"/>
                  </a:moveTo>
                  <a:cubicBezTo>
                    <a:pt x="203" y="1"/>
                    <a:pt x="17" y="142"/>
                    <a:pt x="1" y="207"/>
                  </a:cubicBezTo>
                  <a:cubicBezTo>
                    <a:pt x="1" y="207"/>
                    <a:pt x="1303" y="773"/>
                    <a:pt x="2143" y="5331"/>
                  </a:cubicBezTo>
                  <a:cubicBezTo>
                    <a:pt x="3308" y="11756"/>
                    <a:pt x="1732" y="13504"/>
                    <a:pt x="1732" y="13504"/>
                  </a:cubicBezTo>
                  <a:cubicBezTo>
                    <a:pt x="1873" y="13675"/>
                    <a:pt x="2058" y="13739"/>
                    <a:pt x="2257" y="13739"/>
                  </a:cubicBezTo>
                  <a:cubicBezTo>
                    <a:pt x="2852" y="13739"/>
                    <a:pt x="3565" y="13161"/>
                    <a:pt x="3565" y="13161"/>
                  </a:cubicBezTo>
                  <a:cubicBezTo>
                    <a:pt x="6375" y="7164"/>
                    <a:pt x="3034" y="1304"/>
                    <a:pt x="2862" y="927"/>
                  </a:cubicBezTo>
                  <a:cubicBezTo>
                    <a:pt x="2725" y="619"/>
                    <a:pt x="1166" y="88"/>
                    <a:pt x="412" y="2"/>
                  </a:cubicBezTo>
                  <a:cubicBezTo>
                    <a:pt x="402" y="1"/>
                    <a:pt x="393" y="1"/>
                    <a:pt x="383" y="1"/>
                  </a:cubicBezTo>
                  <a:close/>
                </a:path>
              </a:pathLst>
            </a:custGeom>
            <a:solidFill>
              <a:srgbClr val="F4D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48"/>
            <p:cNvSpPr/>
            <p:nvPr/>
          </p:nvSpPr>
          <p:spPr>
            <a:xfrm>
              <a:off x="8236972" y="2246596"/>
              <a:ext cx="496782" cy="1086355"/>
            </a:xfrm>
            <a:custGeom>
              <a:avLst/>
              <a:gdLst/>
              <a:ahLst/>
              <a:cxnLst/>
              <a:rect l="l" t="t" r="r" b="b"/>
              <a:pathLst>
                <a:path w="6478" h="14166" extrusionOk="0">
                  <a:moveTo>
                    <a:pt x="494" y="0"/>
                  </a:moveTo>
                  <a:cubicBezTo>
                    <a:pt x="255" y="0"/>
                    <a:pt x="71" y="68"/>
                    <a:pt x="0" y="240"/>
                  </a:cubicBezTo>
                  <a:cubicBezTo>
                    <a:pt x="0" y="240"/>
                    <a:pt x="1114" y="480"/>
                    <a:pt x="2211" y="5243"/>
                  </a:cubicBezTo>
                  <a:cubicBezTo>
                    <a:pt x="3684" y="11617"/>
                    <a:pt x="1971" y="13999"/>
                    <a:pt x="1971" y="13999"/>
                  </a:cubicBezTo>
                  <a:cubicBezTo>
                    <a:pt x="2077" y="14117"/>
                    <a:pt x="2208" y="14165"/>
                    <a:pt x="2351" y="14165"/>
                  </a:cubicBezTo>
                  <a:cubicBezTo>
                    <a:pt x="3023" y="14165"/>
                    <a:pt x="3976" y="13108"/>
                    <a:pt x="3976" y="13108"/>
                  </a:cubicBezTo>
                  <a:cubicBezTo>
                    <a:pt x="6477" y="6974"/>
                    <a:pt x="2845" y="1319"/>
                    <a:pt x="2656" y="942"/>
                  </a:cubicBezTo>
                  <a:cubicBezTo>
                    <a:pt x="2514" y="657"/>
                    <a:pt x="1235" y="0"/>
                    <a:pt x="494" y="0"/>
                  </a:cubicBezTo>
                  <a:close/>
                </a:path>
              </a:pathLst>
            </a:custGeom>
            <a:solidFill>
              <a:srgbClr val="DBAB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48"/>
            <p:cNvSpPr/>
            <p:nvPr/>
          </p:nvSpPr>
          <p:spPr>
            <a:xfrm>
              <a:off x="8252693" y="2233559"/>
              <a:ext cx="484972" cy="1096785"/>
            </a:xfrm>
            <a:custGeom>
              <a:avLst/>
              <a:gdLst/>
              <a:ahLst/>
              <a:cxnLst/>
              <a:rect l="l" t="t" r="r" b="b"/>
              <a:pathLst>
                <a:path w="6324" h="14302" extrusionOk="0">
                  <a:moveTo>
                    <a:pt x="493" y="0"/>
                  </a:moveTo>
                  <a:cubicBezTo>
                    <a:pt x="211" y="0"/>
                    <a:pt x="11" y="71"/>
                    <a:pt x="1" y="256"/>
                  </a:cubicBezTo>
                  <a:cubicBezTo>
                    <a:pt x="1" y="256"/>
                    <a:pt x="1200" y="1044"/>
                    <a:pt x="2263" y="5550"/>
                  </a:cubicBezTo>
                  <a:cubicBezTo>
                    <a:pt x="3771" y="11924"/>
                    <a:pt x="2006" y="14254"/>
                    <a:pt x="2006" y="14254"/>
                  </a:cubicBezTo>
                  <a:cubicBezTo>
                    <a:pt x="2108" y="14287"/>
                    <a:pt x="2212" y="14301"/>
                    <a:pt x="2315" y="14301"/>
                  </a:cubicBezTo>
                  <a:cubicBezTo>
                    <a:pt x="3078" y="14301"/>
                    <a:pt x="3822" y="13518"/>
                    <a:pt x="3822" y="13518"/>
                  </a:cubicBezTo>
                  <a:cubicBezTo>
                    <a:pt x="6324" y="7401"/>
                    <a:pt x="3000" y="1369"/>
                    <a:pt x="2451" y="633"/>
                  </a:cubicBezTo>
                  <a:cubicBezTo>
                    <a:pt x="2271" y="392"/>
                    <a:pt x="1155" y="0"/>
                    <a:pt x="493" y="0"/>
                  </a:cubicBezTo>
                  <a:close/>
                </a:path>
              </a:pathLst>
            </a:custGeom>
            <a:solidFill>
              <a:srgbClr val="F4D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48"/>
            <p:cNvSpPr/>
            <p:nvPr/>
          </p:nvSpPr>
          <p:spPr>
            <a:xfrm>
              <a:off x="8256681" y="2229265"/>
              <a:ext cx="329910" cy="487733"/>
            </a:xfrm>
            <a:custGeom>
              <a:avLst/>
              <a:gdLst/>
              <a:ahLst/>
              <a:cxnLst/>
              <a:rect l="l" t="t" r="r" b="b"/>
              <a:pathLst>
                <a:path w="4302" h="6360" extrusionOk="0">
                  <a:moveTo>
                    <a:pt x="624" y="1"/>
                  </a:moveTo>
                  <a:cubicBezTo>
                    <a:pt x="369" y="1"/>
                    <a:pt x="141" y="50"/>
                    <a:pt x="0" y="174"/>
                  </a:cubicBezTo>
                  <a:cubicBezTo>
                    <a:pt x="103" y="192"/>
                    <a:pt x="634" y="774"/>
                    <a:pt x="1028" y="1494"/>
                  </a:cubicBezTo>
                  <a:cubicBezTo>
                    <a:pt x="1731" y="2796"/>
                    <a:pt x="1988" y="4955"/>
                    <a:pt x="2211" y="5589"/>
                  </a:cubicBezTo>
                  <a:cubicBezTo>
                    <a:pt x="2416" y="6206"/>
                    <a:pt x="2485" y="6257"/>
                    <a:pt x="2622" y="6360"/>
                  </a:cubicBezTo>
                  <a:lnTo>
                    <a:pt x="4181" y="6069"/>
                  </a:lnTo>
                  <a:cubicBezTo>
                    <a:pt x="4181" y="6069"/>
                    <a:pt x="4267" y="5949"/>
                    <a:pt x="4267" y="5777"/>
                  </a:cubicBezTo>
                  <a:cubicBezTo>
                    <a:pt x="4301" y="5332"/>
                    <a:pt x="3976" y="4612"/>
                    <a:pt x="3736" y="3995"/>
                  </a:cubicBezTo>
                  <a:cubicBezTo>
                    <a:pt x="3513" y="3361"/>
                    <a:pt x="2896" y="1374"/>
                    <a:pt x="2108" y="449"/>
                  </a:cubicBezTo>
                  <a:cubicBezTo>
                    <a:pt x="1941" y="258"/>
                    <a:pt x="1209" y="1"/>
                    <a:pt x="624" y="1"/>
                  </a:cubicBezTo>
                  <a:close/>
                </a:path>
              </a:pathLst>
            </a:custGeom>
            <a:solidFill>
              <a:srgbClr val="DBAB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48"/>
            <p:cNvSpPr/>
            <p:nvPr/>
          </p:nvSpPr>
          <p:spPr>
            <a:xfrm>
              <a:off x="8422249" y="2494297"/>
              <a:ext cx="231290" cy="137577"/>
            </a:xfrm>
            <a:custGeom>
              <a:avLst/>
              <a:gdLst/>
              <a:ahLst/>
              <a:cxnLst/>
              <a:rect l="l" t="t" r="r" b="b"/>
              <a:pathLst>
                <a:path w="3016" h="1794" extrusionOk="0">
                  <a:moveTo>
                    <a:pt x="1492" y="1"/>
                  </a:moveTo>
                  <a:cubicBezTo>
                    <a:pt x="1378" y="1"/>
                    <a:pt x="1267" y="22"/>
                    <a:pt x="1148" y="43"/>
                  </a:cubicBezTo>
                  <a:cubicBezTo>
                    <a:pt x="874" y="77"/>
                    <a:pt x="0" y="454"/>
                    <a:pt x="394" y="642"/>
                  </a:cubicBezTo>
                  <a:cubicBezTo>
                    <a:pt x="427" y="646"/>
                    <a:pt x="459" y="647"/>
                    <a:pt x="491" y="647"/>
                  </a:cubicBezTo>
                  <a:cubicBezTo>
                    <a:pt x="737" y="647"/>
                    <a:pt x="933" y="552"/>
                    <a:pt x="1114" y="552"/>
                  </a:cubicBezTo>
                  <a:cubicBezTo>
                    <a:pt x="1137" y="552"/>
                    <a:pt x="1160" y="553"/>
                    <a:pt x="1183" y="557"/>
                  </a:cubicBezTo>
                  <a:cubicBezTo>
                    <a:pt x="1186" y="557"/>
                    <a:pt x="1189" y="558"/>
                    <a:pt x="1192" y="558"/>
                  </a:cubicBezTo>
                  <a:lnTo>
                    <a:pt x="1192" y="558"/>
                  </a:lnTo>
                  <a:cubicBezTo>
                    <a:pt x="871" y="615"/>
                    <a:pt x="334" y="740"/>
                    <a:pt x="394" y="934"/>
                  </a:cubicBezTo>
                  <a:cubicBezTo>
                    <a:pt x="423" y="1031"/>
                    <a:pt x="564" y="1063"/>
                    <a:pt x="739" y="1063"/>
                  </a:cubicBezTo>
                  <a:cubicBezTo>
                    <a:pt x="1014" y="1063"/>
                    <a:pt x="1375" y="983"/>
                    <a:pt x="1516" y="949"/>
                  </a:cubicBezTo>
                  <a:lnTo>
                    <a:pt x="1516" y="949"/>
                  </a:lnTo>
                  <a:cubicBezTo>
                    <a:pt x="1319" y="1000"/>
                    <a:pt x="714" y="1172"/>
                    <a:pt x="771" y="1345"/>
                  </a:cubicBezTo>
                  <a:cubicBezTo>
                    <a:pt x="797" y="1428"/>
                    <a:pt x="945" y="1454"/>
                    <a:pt x="1122" y="1454"/>
                  </a:cubicBezTo>
                  <a:cubicBezTo>
                    <a:pt x="1254" y="1454"/>
                    <a:pt x="1401" y="1439"/>
                    <a:pt x="1525" y="1423"/>
                  </a:cubicBezTo>
                  <a:lnTo>
                    <a:pt x="1525" y="1423"/>
                  </a:lnTo>
                  <a:cubicBezTo>
                    <a:pt x="1321" y="1464"/>
                    <a:pt x="1092" y="1535"/>
                    <a:pt x="1183" y="1636"/>
                  </a:cubicBezTo>
                  <a:cubicBezTo>
                    <a:pt x="1272" y="1747"/>
                    <a:pt x="1570" y="1794"/>
                    <a:pt x="1825" y="1794"/>
                  </a:cubicBezTo>
                  <a:cubicBezTo>
                    <a:pt x="1962" y="1794"/>
                    <a:pt x="2087" y="1780"/>
                    <a:pt x="2159" y="1756"/>
                  </a:cubicBezTo>
                  <a:cubicBezTo>
                    <a:pt x="3016" y="1516"/>
                    <a:pt x="2056" y="197"/>
                    <a:pt x="2056" y="197"/>
                  </a:cubicBezTo>
                  <a:cubicBezTo>
                    <a:pt x="1833" y="45"/>
                    <a:pt x="1658" y="1"/>
                    <a:pt x="1492" y="1"/>
                  </a:cubicBezTo>
                  <a:close/>
                </a:path>
              </a:pathLst>
            </a:custGeom>
            <a:solidFill>
              <a:srgbClr val="424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48"/>
            <p:cNvSpPr/>
            <p:nvPr/>
          </p:nvSpPr>
          <p:spPr>
            <a:xfrm>
              <a:off x="8503078" y="2455953"/>
              <a:ext cx="59816" cy="62194"/>
            </a:xfrm>
            <a:custGeom>
              <a:avLst/>
              <a:gdLst/>
              <a:ahLst/>
              <a:cxnLst/>
              <a:rect l="l" t="t" r="r" b="b"/>
              <a:pathLst>
                <a:path w="780" h="811" extrusionOk="0">
                  <a:moveTo>
                    <a:pt x="82" y="0"/>
                  </a:moveTo>
                  <a:cubicBezTo>
                    <a:pt x="12" y="0"/>
                    <a:pt x="1" y="108"/>
                    <a:pt x="26" y="234"/>
                  </a:cubicBezTo>
                  <a:cubicBezTo>
                    <a:pt x="94" y="543"/>
                    <a:pt x="231" y="662"/>
                    <a:pt x="471" y="782"/>
                  </a:cubicBezTo>
                  <a:cubicBezTo>
                    <a:pt x="508" y="802"/>
                    <a:pt x="540" y="810"/>
                    <a:pt x="569" y="810"/>
                  </a:cubicBezTo>
                  <a:cubicBezTo>
                    <a:pt x="720" y="810"/>
                    <a:pt x="780" y="594"/>
                    <a:pt x="780" y="594"/>
                  </a:cubicBezTo>
                  <a:cubicBezTo>
                    <a:pt x="454" y="371"/>
                    <a:pt x="351" y="166"/>
                    <a:pt x="180" y="46"/>
                  </a:cubicBezTo>
                  <a:cubicBezTo>
                    <a:pt x="139" y="14"/>
                    <a:pt x="107" y="0"/>
                    <a:pt x="82" y="0"/>
                  </a:cubicBezTo>
                  <a:close/>
                </a:path>
              </a:pathLst>
            </a:custGeom>
            <a:solidFill>
              <a:srgbClr val="424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48"/>
            <p:cNvSpPr/>
            <p:nvPr/>
          </p:nvSpPr>
          <p:spPr>
            <a:xfrm>
              <a:off x="8440654" y="2673439"/>
              <a:ext cx="157746" cy="60813"/>
            </a:xfrm>
            <a:custGeom>
              <a:avLst/>
              <a:gdLst/>
              <a:ahLst/>
              <a:cxnLst/>
              <a:rect l="l" t="t" r="r" b="b"/>
              <a:pathLst>
                <a:path w="2057" h="793" extrusionOk="0">
                  <a:moveTo>
                    <a:pt x="1510" y="0"/>
                  </a:moveTo>
                  <a:cubicBezTo>
                    <a:pt x="1343" y="0"/>
                    <a:pt x="1147" y="23"/>
                    <a:pt x="943" y="71"/>
                  </a:cubicBezTo>
                  <a:cubicBezTo>
                    <a:pt x="411" y="191"/>
                    <a:pt x="0" y="431"/>
                    <a:pt x="34" y="619"/>
                  </a:cubicBezTo>
                  <a:cubicBezTo>
                    <a:pt x="52" y="619"/>
                    <a:pt x="86" y="791"/>
                    <a:pt x="86" y="791"/>
                  </a:cubicBezTo>
                  <a:cubicBezTo>
                    <a:pt x="86" y="791"/>
                    <a:pt x="158" y="793"/>
                    <a:pt x="268" y="793"/>
                  </a:cubicBezTo>
                  <a:cubicBezTo>
                    <a:pt x="488" y="793"/>
                    <a:pt x="857" y="785"/>
                    <a:pt x="1097" y="739"/>
                  </a:cubicBezTo>
                  <a:cubicBezTo>
                    <a:pt x="1457" y="654"/>
                    <a:pt x="2056" y="345"/>
                    <a:pt x="2056" y="345"/>
                  </a:cubicBezTo>
                  <a:lnTo>
                    <a:pt x="1988" y="157"/>
                  </a:lnTo>
                  <a:cubicBezTo>
                    <a:pt x="1947" y="54"/>
                    <a:pt x="1762" y="0"/>
                    <a:pt x="1510" y="0"/>
                  </a:cubicBezTo>
                  <a:close/>
                </a:path>
              </a:pathLst>
            </a:custGeom>
            <a:solidFill>
              <a:srgbClr val="C3D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48"/>
            <p:cNvSpPr/>
            <p:nvPr/>
          </p:nvSpPr>
          <p:spPr>
            <a:xfrm>
              <a:off x="8443262" y="2685709"/>
              <a:ext cx="159050" cy="62577"/>
            </a:xfrm>
            <a:custGeom>
              <a:avLst/>
              <a:gdLst/>
              <a:ahLst/>
              <a:cxnLst/>
              <a:rect l="l" t="t" r="r" b="b"/>
              <a:pathLst>
                <a:path w="2074" h="816" extrusionOk="0">
                  <a:moveTo>
                    <a:pt x="1512" y="1"/>
                  </a:moveTo>
                  <a:cubicBezTo>
                    <a:pt x="1349" y="1"/>
                    <a:pt x="1159" y="22"/>
                    <a:pt x="960" y="65"/>
                  </a:cubicBezTo>
                  <a:cubicBezTo>
                    <a:pt x="412" y="185"/>
                    <a:pt x="0" y="442"/>
                    <a:pt x="52" y="631"/>
                  </a:cubicBezTo>
                  <a:cubicBezTo>
                    <a:pt x="74" y="751"/>
                    <a:pt x="276" y="815"/>
                    <a:pt x="562" y="815"/>
                  </a:cubicBezTo>
                  <a:cubicBezTo>
                    <a:pt x="725" y="815"/>
                    <a:pt x="915" y="794"/>
                    <a:pt x="1114" y="751"/>
                  </a:cubicBezTo>
                  <a:cubicBezTo>
                    <a:pt x="1663" y="614"/>
                    <a:pt x="2074" y="374"/>
                    <a:pt x="2022" y="185"/>
                  </a:cubicBezTo>
                  <a:cubicBezTo>
                    <a:pt x="2001" y="65"/>
                    <a:pt x="1798" y="1"/>
                    <a:pt x="1512" y="1"/>
                  </a:cubicBezTo>
                  <a:close/>
                </a:path>
              </a:pathLst>
            </a:custGeom>
            <a:solidFill>
              <a:srgbClr val="93A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48"/>
            <p:cNvSpPr/>
            <p:nvPr/>
          </p:nvSpPr>
          <p:spPr>
            <a:xfrm>
              <a:off x="8462970" y="2697212"/>
              <a:ext cx="130139" cy="178452"/>
            </a:xfrm>
            <a:custGeom>
              <a:avLst/>
              <a:gdLst/>
              <a:ahLst/>
              <a:cxnLst/>
              <a:rect l="l" t="t" r="r" b="b"/>
              <a:pathLst>
                <a:path w="1697" h="2327" extrusionOk="0">
                  <a:moveTo>
                    <a:pt x="1543" y="1"/>
                  </a:moveTo>
                  <a:lnTo>
                    <a:pt x="0" y="378"/>
                  </a:lnTo>
                  <a:cubicBezTo>
                    <a:pt x="0" y="378"/>
                    <a:pt x="857" y="2263"/>
                    <a:pt x="857" y="2263"/>
                  </a:cubicBezTo>
                  <a:cubicBezTo>
                    <a:pt x="868" y="2304"/>
                    <a:pt x="947" y="2327"/>
                    <a:pt x="1058" y="2327"/>
                  </a:cubicBezTo>
                  <a:cubicBezTo>
                    <a:pt x="1130" y="2327"/>
                    <a:pt x="1215" y="2317"/>
                    <a:pt x="1303" y="2297"/>
                  </a:cubicBezTo>
                  <a:cubicBezTo>
                    <a:pt x="1525" y="2246"/>
                    <a:pt x="1697" y="2160"/>
                    <a:pt x="1680" y="2091"/>
                  </a:cubicBezTo>
                  <a:cubicBezTo>
                    <a:pt x="1680" y="2074"/>
                    <a:pt x="1543" y="1"/>
                    <a:pt x="1543" y="1"/>
                  </a:cubicBezTo>
                  <a:close/>
                </a:path>
              </a:pathLst>
            </a:custGeom>
            <a:solidFill>
              <a:srgbClr val="93A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48"/>
            <p:cNvSpPr/>
            <p:nvPr/>
          </p:nvSpPr>
          <p:spPr>
            <a:xfrm>
              <a:off x="8516882" y="2700816"/>
              <a:ext cx="74924" cy="156826"/>
            </a:xfrm>
            <a:custGeom>
              <a:avLst/>
              <a:gdLst/>
              <a:ahLst/>
              <a:cxnLst/>
              <a:rect l="l" t="t" r="r" b="b"/>
              <a:pathLst>
                <a:path w="977" h="2045" extrusionOk="0">
                  <a:moveTo>
                    <a:pt x="458" y="1"/>
                  </a:moveTo>
                  <a:cubicBezTo>
                    <a:pt x="324" y="1"/>
                    <a:pt x="167" y="18"/>
                    <a:pt x="0" y="74"/>
                  </a:cubicBezTo>
                  <a:lnTo>
                    <a:pt x="514" y="1993"/>
                  </a:lnTo>
                  <a:cubicBezTo>
                    <a:pt x="514" y="1993"/>
                    <a:pt x="621" y="1973"/>
                    <a:pt x="734" y="1973"/>
                  </a:cubicBezTo>
                  <a:cubicBezTo>
                    <a:pt x="833" y="1973"/>
                    <a:pt x="937" y="1988"/>
                    <a:pt x="977" y="2044"/>
                  </a:cubicBezTo>
                  <a:cubicBezTo>
                    <a:pt x="942" y="1273"/>
                    <a:pt x="857" y="57"/>
                    <a:pt x="857" y="57"/>
                  </a:cubicBezTo>
                  <a:cubicBezTo>
                    <a:pt x="857" y="57"/>
                    <a:pt x="695" y="1"/>
                    <a:pt x="458" y="1"/>
                  </a:cubicBezTo>
                  <a:close/>
                </a:path>
              </a:pathLst>
            </a:custGeom>
            <a:solidFill>
              <a:srgbClr val="C3D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48"/>
            <p:cNvSpPr/>
            <p:nvPr/>
          </p:nvSpPr>
          <p:spPr>
            <a:xfrm>
              <a:off x="7319790" y="3120374"/>
              <a:ext cx="249771" cy="141949"/>
            </a:xfrm>
            <a:custGeom>
              <a:avLst/>
              <a:gdLst/>
              <a:ahLst/>
              <a:cxnLst/>
              <a:rect l="l" t="t" r="r" b="b"/>
              <a:pathLst>
                <a:path w="3257" h="1851" extrusionOk="0">
                  <a:moveTo>
                    <a:pt x="617" y="0"/>
                  </a:moveTo>
                  <a:cubicBezTo>
                    <a:pt x="275" y="0"/>
                    <a:pt x="1" y="0"/>
                    <a:pt x="69" y="480"/>
                  </a:cubicBezTo>
                  <a:cubicBezTo>
                    <a:pt x="121" y="788"/>
                    <a:pt x="326" y="977"/>
                    <a:pt x="532" y="1045"/>
                  </a:cubicBezTo>
                  <a:cubicBezTo>
                    <a:pt x="562" y="1053"/>
                    <a:pt x="598" y="1056"/>
                    <a:pt x="636" y="1056"/>
                  </a:cubicBezTo>
                  <a:cubicBezTo>
                    <a:pt x="797" y="1056"/>
                    <a:pt x="1015" y="1002"/>
                    <a:pt x="1188" y="1002"/>
                  </a:cubicBezTo>
                  <a:cubicBezTo>
                    <a:pt x="1251" y="1002"/>
                    <a:pt x="1308" y="1009"/>
                    <a:pt x="1354" y="1028"/>
                  </a:cubicBezTo>
                  <a:cubicBezTo>
                    <a:pt x="1560" y="1114"/>
                    <a:pt x="2965" y="1851"/>
                    <a:pt x="2965" y="1851"/>
                  </a:cubicBezTo>
                  <a:cubicBezTo>
                    <a:pt x="2965" y="1542"/>
                    <a:pt x="3256" y="1165"/>
                    <a:pt x="3256" y="1165"/>
                  </a:cubicBezTo>
                  <a:cubicBezTo>
                    <a:pt x="3256" y="1165"/>
                    <a:pt x="1114" y="17"/>
                    <a:pt x="617" y="0"/>
                  </a:cubicBezTo>
                  <a:close/>
                </a:path>
              </a:pathLst>
            </a:custGeom>
            <a:solidFill>
              <a:srgbClr val="A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48"/>
            <p:cNvSpPr/>
            <p:nvPr/>
          </p:nvSpPr>
          <p:spPr>
            <a:xfrm>
              <a:off x="7315879" y="2187394"/>
              <a:ext cx="228682" cy="513423"/>
            </a:xfrm>
            <a:custGeom>
              <a:avLst/>
              <a:gdLst/>
              <a:ahLst/>
              <a:cxnLst/>
              <a:rect l="l" t="t" r="r" b="b"/>
              <a:pathLst>
                <a:path w="2982" h="6695" extrusionOk="0">
                  <a:moveTo>
                    <a:pt x="343" y="1"/>
                  </a:moveTo>
                  <a:cubicBezTo>
                    <a:pt x="343" y="1"/>
                    <a:pt x="0" y="4456"/>
                    <a:pt x="137" y="5193"/>
                  </a:cubicBezTo>
                  <a:cubicBezTo>
                    <a:pt x="261" y="5859"/>
                    <a:pt x="1747" y="6695"/>
                    <a:pt x="2358" y="6695"/>
                  </a:cubicBezTo>
                  <a:cubicBezTo>
                    <a:pt x="2422" y="6695"/>
                    <a:pt x="2477" y="6686"/>
                    <a:pt x="2519" y="6666"/>
                  </a:cubicBezTo>
                  <a:cubicBezTo>
                    <a:pt x="2982" y="6461"/>
                    <a:pt x="2656" y="3770"/>
                    <a:pt x="2176" y="2383"/>
                  </a:cubicBezTo>
                  <a:cubicBezTo>
                    <a:pt x="1696" y="995"/>
                    <a:pt x="617" y="12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48"/>
            <p:cNvSpPr/>
            <p:nvPr/>
          </p:nvSpPr>
          <p:spPr>
            <a:xfrm>
              <a:off x="7191031" y="4418080"/>
              <a:ext cx="304910" cy="245247"/>
            </a:xfrm>
            <a:custGeom>
              <a:avLst/>
              <a:gdLst/>
              <a:ahLst/>
              <a:cxnLst/>
              <a:rect l="l" t="t" r="r" b="b"/>
              <a:pathLst>
                <a:path w="3976" h="3198" extrusionOk="0">
                  <a:moveTo>
                    <a:pt x="1720" y="0"/>
                  </a:moveTo>
                  <a:cubicBezTo>
                    <a:pt x="1268" y="0"/>
                    <a:pt x="747" y="71"/>
                    <a:pt x="583" y="110"/>
                  </a:cubicBezTo>
                  <a:cubicBezTo>
                    <a:pt x="275" y="195"/>
                    <a:pt x="0" y="1857"/>
                    <a:pt x="497" y="2269"/>
                  </a:cubicBezTo>
                  <a:cubicBezTo>
                    <a:pt x="806" y="2526"/>
                    <a:pt x="926" y="2868"/>
                    <a:pt x="926" y="2868"/>
                  </a:cubicBezTo>
                  <a:cubicBezTo>
                    <a:pt x="1057" y="3109"/>
                    <a:pt x="1548" y="3198"/>
                    <a:pt x="2082" y="3198"/>
                  </a:cubicBezTo>
                  <a:cubicBezTo>
                    <a:pt x="2803" y="3198"/>
                    <a:pt x="3603" y="3036"/>
                    <a:pt x="3701" y="2868"/>
                  </a:cubicBezTo>
                  <a:cubicBezTo>
                    <a:pt x="3976" y="2389"/>
                    <a:pt x="3839" y="1669"/>
                    <a:pt x="3239" y="1446"/>
                  </a:cubicBezTo>
                  <a:cubicBezTo>
                    <a:pt x="2639" y="1206"/>
                    <a:pt x="2605" y="470"/>
                    <a:pt x="2451" y="178"/>
                  </a:cubicBezTo>
                  <a:cubicBezTo>
                    <a:pt x="2383" y="43"/>
                    <a:pt x="2073" y="0"/>
                    <a:pt x="17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48"/>
            <p:cNvSpPr/>
            <p:nvPr/>
          </p:nvSpPr>
          <p:spPr>
            <a:xfrm>
              <a:off x="7003147" y="2826047"/>
              <a:ext cx="470478" cy="1740806"/>
            </a:xfrm>
            <a:custGeom>
              <a:avLst/>
              <a:gdLst/>
              <a:ahLst/>
              <a:cxnLst/>
              <a:rect l="l" t="t" r="r" b="b"/>
              <a:pathLst>
                <a:path w="6135" h="22700" extrusionOk="0">
                  <a:moveTo>
                    <a:pt x="3119" y="0"/>
                  </a:moveTo>
                  <a:lnTo>
                    <a:pt x="240" y="52"/>
                  </a:lnTo>
                  <a:lnTo>
                    <a:pt x="0" y="5312"/>
                  </a:lnTo>
                  <a:cubicBezTo>
                    <a:pt x="925" y="12474"/>
                    <a:pt x="1131" y="21401"/>
                    <a:pt x="2348" y="22686"/>
                  </a:cubicBezTo>
                  <a:cubicBezTo>
                    <a:pt x="2357" y="22695"/>
                    <a:pt x="2370" y="22700"/>
                    <a:pt x="2387" y="22700"/>
                  </a:cubicBezTo>
                  <a:cubicBezTo>
                    <a:pt x="2616" y="22700"/>
                    <a:pt x="3505" y="21886"/>
                    <a:pt x="4335" y="21726"/>
                  </a:cubicBezTo>
                  <a:cubicBezTo>
                    <a:pt x="4369" y="21720"/>
                    <a:pt x="4406" y="21717"/>
                    <a:pt x="4446" y="21717"/>
                  </a:cubicBezTo>
                  <a:cubicBezTo>
                    <a:pt x="4903" y="21717"/>
                    <a:pt x="5709" y="22099"/>
                    <a:pt x="5867" y="22099"/>
                  </a:cubicBezTo>
                  <a:cubicBezTo>
                    <a:pt x="5884" y="22099"/>
                    <a:pt x="5893" y="22095"/>
                    <a:pt x="5894" y="22086"/>
                  </a:cubicBezTo>
                  <a:cubicBezTo>
                    <a:pt x="6134" y="20870"/>
                    <a:pt x="5723" y="14085"/>
                    <a:pt x="5449" y="12799"/>
                  </a:cubicBezTo>
                  <a:cubicBezTo>
                    <a:pt x="4849" y="10007"/>
                    <a:pt x="4918" y="5552"/>
                    <a:pt x="4849" y="4335"/>
                  </a:cubicBezTo>
                  <a:cubicBezTo>
                    <a:pt x="4712" y="2536"/>
                    <a:pt x="3410" y="943"/>
                    <a:pt x="3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48"/>
            <p:cNvSpPr/>
            <p:nvPr/>
          </p:nvSpPr>
          <p:spPr>
            <a:xfrm>
              <a:off x="7003147" y="3011324"/>
              <a:ext cx="360124" cy="1555606"/>
            </a:xfrm>
            <a:custGeom>
              <a:avLst/>
              <a:gdLst/>
              <a:ahLst/>
              <a:cxnLst/>
              <a:rect l="l" t="t" r="r" b="b"/>
              <a:pathLst>
                <a:path w="4696" h="20285" extrusionOk="0">
                  <a:moveTo>
                    <a:pt x="137" y="0"/>
                  </a:moveTo>
                  <a:lnTo>
                    <a:pt x="0" y="2896"/>
                  </a:lnTo>
                  <a:cubicBezTo>
                    <a:pt x="925" y="10058"/>
                    <a:pt x="1131" y="18985"/>
                    <a:pt x="2348" y="20270"/>
                  </a:cubicBezTo>
                  <a:cubicBezTo>
                    <a:pt x="2358" y="20280"/>
                    <a:pt x="2372" y="20285"/>
                    <a:pt x="2389" y="20285"/>
                  </a:cubicBezTo>
                  <a:cubicBezTo>
                    <a:pt x="2554" y="20285"/>
                    <a:pt x="3043" y="19879"/>
                    <a:pt x="3616" y="19585"/>
                  </a:cubicBezTo>
                  <a:cubicBezTo>
                    <a:pt x="3598" y="19430"/>
                    <a:pt x="3564" y="19122"/>
                    <a:pt x="3564" y="18831"/>
                  </a:cubicBezTo>
                  <a:cubicBezTo>
                    <a:pt x="3564" y="18454"/>
                    <a:pt x="4695" y="18008"/>
                    <a:pt x="4472" y="17940"/>
                  </a:cubicBezTo>
                  <a:cubicBezTo>
                    <a:pt x="4446" y="17930"/>
                    <a:pt x="4407" y="17927"/>
                    <a:pt x="4356" y="17927"/>
                  </a:cubicBezTo>
                  <a:cubicBezTo>
                    <a:pt x="4101" y="17927"/>
                    <a:pt x="3575" y="18025"/>
                    <a:pt x="3203" y="18025"/>
                  </a:cubicBezTo>
                  <a:cubicBezTo>
                    <a:pt x="2967" y="18025"/>
                    <a:pt x="2793" y="17985"/>
                    <a:pt x="2793" y="17854"/>
                  </a:cubicBezTo>
                  <a:cubicBezTo>
                    <a:pt x="2793" y="17477"/>
                    <a:pt x="3701" y="17546"/>
                    <a:pt x="4387" y="17169"/>
                  </a:cubicBezTo>
                  <a:cubicBezTo>
                    <a:pt x="3855" y="16877"/>
                    <a:pt x="3102" y="16946"/>
                    <a:pt x="2947" y="16500"/>
                  </a:cubicBezTo>
                  <a:cubicBezTo>
                    <a:pt x="2810" y="16038"/>
                    <a:pt x="2656" y="12645"/>
                    <a:pt x="2416" y="11891"/>
                  </a:cubicBezTo>
                  <a:cubicBezTo>
                    <a:pt x="2193" y="11137"/>
                    <a:pt x="2656" y="8876"/>
                    <a:pt x="2416" y="8036"/>
                  </a:cubicBezTo>
                  <a:cubicBezTo>
                    <a:pt x="2193" y="7214"/>
                    <a:pt x="1217" y="942"/>
                    <a:pt x="1217" y="34"/>
                  </a:cubicBezTo>
                  <a:lnTo>
                    <a:pt x="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48"/>
            <p:cNvSpPr/>
            <p:nvPr/>
          </p:nvSpPr>
          <p:spPr>
            <a:xfrm>
              <a:off x="6763959" y="1789309"/>
              <a:ext cx="591414" cy="130676"/>
            </a:xfrm>
            <a:custGeom>
              <a:avLst/>
              <a:gdLst/>
              <a:ahLst/>
              <a:cxnLst/>
              <a:rect l="l" t="t" r="r" b="b"/>
              <a:pathLst>
                <a:path w="7712" h="1704" extrusionOk="0">
                  <a:moveTo>
                    <a:pt x="1714" y="0"/>
                  </a:moveTo>
                  <a:cubicBezTo>
                    <a:pt x="498" y="171"/>
                    <a:pt x="1" y="223"/>
                    <a:pt x="429" y="583"/>
                  </a:cubicBezTo>
                  <a:cubicBezTo>
                    <a:pt x="772" y="869"/>
                    <a:pt x="5564" y="1703"/>
                    <a:pt x="7162" y="1703"/>
                  </a:cubicBezTo>
                  <a:cubicBezTo>
                    <a:pt x="7480" y="1703"/>
                    <a:pt x="7671" y="1670"/>
                    <a:pt x="7677" y="1594"/>
                  </a:cubicBezTo>
                  <a:cubicBezTo>
                    <a:pt x="7711" y="1131"/>
                    <a:pt x="6375" y="634"/>
                    <a:pt x="4661" y="446"/>
                  </a:cubicBezTo>
                  <a:cubicBezTo>
                    <a:pt x="2948" y="274"/>
                    <a:pt x="1714" y="0"/>
                    <a:pt x="1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48"/>
            <p:cNvSpPr/>
            <p:nvPr/>
          </p:nvSpPr>
          <p:spPr>
            <a:xfrm>
              <a:off x="6594479" y="4418080"/>
              <a:ext cx="306213" cy="245247"/>
            </a:xfrm>
            <a:custGeom>
              <a:avLst/>
              <a:gdLst/>
              <a:ahLst/>
              <a:cxnLst/>
              <a:rect l="l" t="t" r="r" b="b"/>
              <a:pathLst>
                <a:path w="3993" h="3198" extrusionOk="0">
                  <a:moveTo>
                    <a:pt x="2260" y="0"/>
                  </a:moveTo>
                  <a:cubicBezTo>
                    <a:pt x="1909" y="0"/>
                    <a:pt x="1603" y="43"/>
                    <a:pt x="1543" y="178"/>
                  </a:cubicBezTo>
                  <a:cubicBezTo>
                    <a:pt x="1388" y="470"/>
                    <a:pt x="1354" y="1206"/>
                    <a:pt x="737" y="1446"/>
                  </a:cubicBezTo>
                  <a:cubicBezTo>
                    <a:pt x="137" y="1669"/>
                    <a:pt x="0" y="2389"/>
                    <a:pt x="292" y="2868"/>
                  </a:cubicBezTo>
                  <a:cubicBezTo>
                    <a:pt x="390" y="3036"/>
                    <a:pt x="1185" y="3198"/>
                    <a:pt x="1904" y="3198"/>
                  </a:cubicBezTo>
                  <a:cubicBezTo>
                    <a:pt x="2437" y="3198"/>
                    <a:pt x="2929" y="3109"/>
                    <a:pt x="3067" y="2868"/>
                  </a:cubicBezTo>
                  <a:cubicBezTo>
                    <a:pt x="3067" y="2868"/>
                    <a:pt x="3187" y="2526"/>
                    <a:pt x="3496" y="2269"/>
                  </a:cubicBezTo>
                  <a:cubicBezTo>
                    <a:pt x="3993" y="1857"/>
                    <a:pt x="3701" y="195"/>
                    <a:pt x="3410" y="110"/>
                  </a:cubicBezTo>
                  <a:cubicBezTo>
                    <a:pt x="3237" y="71"/>
                    <a:pt x="2711" y="0"/>
                    <a:pt x="22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48"/>
            <p:cNvSpPr/>
            <p:nvPr/>
          </p:nvSpPr>
          <p:spPr>
            <a:xfrm>
              <a:off x="6632593" y="2826047"/>
              <a:ext cx="437656" cy="1741343"/>
            </a:xfrm>
            <a:custGeom>
              <a:avLst/>
              <a:gdLst/>
              <a:ahLst/>
              <a:cxnLst/>
              <a:rect l="l" t="t" r="r" b="b"/>
              <a:pathLst>
                <a:path w="5707" h="22707" extrusionOk="0">
                  <a:moveTo>
                    <a:pt x="2810" y="0"/>
                  </a:moveTo>
                  <a:cubicBezTo>
                    <a:pt x="2519" y="943"/>
                    <a:pt x="874" y="2005"/>
                    <a:pt x="754" y="3804"/>
                  </a:cubicBezTo>
                  <a:cubicBezTo>
                    <a:pt x="669" y="5021"/>
                    <a:pt x="1131" y="10349"/>
                    <a:pt x="531" y="13142"/>
                  </a:cubicBezTo>
                  <a:cubicBezTo>
                    <a:pt x="257" y="14410"/>
                    <a:pt x="0" y="20270"/>
                    <a:pt x="69" y="22121"/>
                  </a:cubicBezTo>
                  <a:cubicBezTo>
                    <a:pt x="71" y="22135"/>
                    <a:pt x="87" y="22141"/>
                    <a:pt x="116" y="22141"/>
                  </a:cubicBezTo>
                  <a:cubicBezTo>
                    <a:pt x="297" y="22141"/>
                    <a:pt x="965" y="21882"/>
                    <a:pt x="1410" y="21882"/>
                  </a:cubicBezTo>
                  <a:cubicBezTo>
                    <a:pt x="1470" y="21882"/>
                    <a:pt x="1526" y="21887"/>
                    <a:pt x="1577" y="21898"/>
                  </a:cubicBezTo>
                  <a:cubicBezTo>
                    <a:pt x="2387" y="22054"/>
                    <a:pt x="3255" y="22706"/>
                    <a:pt x="3495" y="22706"/>
                  </a:cubicBezTo>
                  <a:cubicBezTo>
                    <a:pt x="3519" y="22706"/>
                    <a:pt x="3536" y="22700"/>
                    <a:pt x="3547" y="22686"/>
                  </a:cubicBezTo>
                  <a:cubicBezTo>
                    <a:pt x="4575" y="21435"/>
                    <a:pt x="4918" y="12799"/>
                    <a:pt x="5638" y="5620"/>
                  </a:cubicBezTo>
                  <a:lnTo>
                    <a:pt x="5706" y="52"/>
                  </a:lnTo>
                  <a:lnTo>
                    <a:pt x="2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48"/>
            <p:cNvSpPr/>
            <p:nvPr/>
          </p:nvSpPr>
          <p:spPr>
            <a:xfrm>
              <a:off x="6901920" y="1931181"/>
              <a:ext cx="244403" cy="504144"/>
            </a:xfrm>
            <a:custGeom>
              <a:avLst/>
              <a:gdLst/>
              <a:ahLst/>
              <a:cxnLst/>
              <a:rect l="l" t="t" r="r" b="b"/>
              <a:pathLst>
                <a:path w="3187" h="6574" extrusionOk="0">
                  <a:moveTo>
                    <a:pt x="686" y="1"/>
                  </a:moveTo>
                  <a:lnTo>
                    <a:pt x="1" y="2708"/>
                  </a:lnTo>
                  <a:cubicBezTo>
                    <a:pt x="1" y="2708"/>
                    <a:pt x="738" y="6238"/>
                    <a:pt x="1560" y="6546"/>
                  </a:cubicBezTo>
                  <a:cubicBezTo>
                    <a:pt x="1612" y="6565"/>
                    <a:pt x="1665" y="6573"/>
                    <a:pt x="1717" y="6573"/>
                  </a:cubicBezTo>
                  <a:cubicBezTo>
                    <a:pt x="2482" y="6573"/>
                    <a:pt x="3187" y="4676"/>
                    <a:pt x="3171" y="4130"/>
                  </a:cubicBezTo>
                  <a:cubicBezTo>
                    <a:pt x="3154" y="3565"/>
                    <a:pt x="2982" y="446"/>
                    <a:pt x="2982" y="446"/>
                  </a:cubicBezTo>
                  <a:lnTo>
                    <a:pt x="686" y="1"/>
                  </a:ln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48"/>
            <p:cNvSpPr/>
            <p:nvPr/>
          </p:nvSpPr>
          <p:spPr>
            <a:xfrm>
              <a:off x="7005754" y="1967991"/>
              <a:ext cx="169479" cy="510125"/>
            </a:xfrm>
            <a:custGeom>
              <a:avLst/>
              <a:gdLst/>
              <a:ahLst/>
              <a:cxnLst/>
              <a:rect l="l" t="t" r="r" b="b"/>
              <a:pathLst>
                <a:path w="2210" h="6652" extrusionOk="0">
                  <a:moveTo>
                    <a:pt x="1354" y="0"/>
                  </a:moveTo>
                  <a:lnTo>
                    <a:pt x="0" y="6631"/>
                  </a:lnTo>
                  <a:cubicBezTo>
                    <a:pt x="42" y="6645"/>
                    <a:pt x="85" y="6652"/>
                    <a:pt x="130" y="6652"/>
                  </a:cubicBezTo>
                  <a:cubicBezTo>
                    <a:pt x="960" y="6652"/>
                    <a:pt x="2210" y="4324"/>
                    <a:pt x="2194" y="3787"/>
                  </a:cubicBezTo>
                  <a:cubicBezTo>
                    <a:pt x="2177" y="3222"/>
                    <a:pt x="1628" y="206"/>
                    <a:pt x="1628" y="206"/>
                  </a:cubicBezTo>
                  <a:lnTo>
                    <a:pt x="1354" y="0"/>
                  </a:ln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48"/>
            <p:cNvSpPr/>
            <p:nvPr/>
          </p:nvSpPr>
          <p:spPr>
            <a:xfrm>
              <a:off x="6628605" y="2108559"/>
              <a:ext cx="520478" cy="1180451"/>
            </a:xfrm>
            <a:custGeom>
              <a:avLst/>
              <a:gdLst/>
              <a:ahLst/>
              <a:cxnLst/>
              <a:rect l="l" t="t" r="r" b="b"/>
              <a:pathLst>
                <a:path w="6787" h="15393" extrusionOk="0">
                  <a:moveTo>
                    <a:pt x="3531" y="1"/>
                  </a:moveTo>
                  <a:cubicBezTo>
                    <a:pt x="3531" y="1"/>
                    <a:pt x="2760" y="309"/>
                    <a:pt x="1423" y="840"/>
                  </a:cubicBezTo>
                  <a:cubicBezTo>
                    <a:pt x="446" y="1234"/>
                    <a:pt x="738" y="1354"/>
                    <a:pt x="669" y="1851"/>
                  </a:cubicBezTo>
                  <a:cubicBezTo>
                    <a:pt x="618" y="2365"/>
                    <a:pt x="703" y="5569"/>
                    <a:pt x="806" y="6135"/>
                  </a:cubicBezTo>
                  <a:cubicBezTo>
                    <a:pt x="926" y="6700"/>
                    <a:pt x="1166" y="7900"/>
                    <a:pt x="738" y="9545"/>
                  </a:cubicBezTo>
                  <a:cubicBezTo>
                    <a:pt x="686" y="9716"/>
                    <a:pt x="1" y="15045"/>
                    <a:pt x="326" y="15199"/>
                  </a:cubicBezTo>
                  <a:cubicBezTo>
                    <a:pt x="643" y="15353"/>
                    <a:pt x="1598" y="15392"/>
                    <a:pt x="2653" y="15392"/>
                  </a:cubicBezTo>
                  <a:cubicBezTo>
                    <a:pt x="3723" y="15392"/>
                    <a:pt x="4895" y="15352"/>
                    <a:pt x="5605" y="15352"/>
                  </a:cubicBezTo>
                  <a:cubicBezTo>
                    <a:pt x="5671" y="15352"/>
                    <a:pt x="5734" y="15352"/>
                    <a:pt x="5792" y="15353"/>
                  </a:cubicBezTo>
                  <a:cubicBezTo>
                    <a:pt x="5792" y="13280"/>
                    <a:pt x="5707" y="5809"/>
                    <a:pt x="6169" y="4781"/>
                  </a:cubicBezTo>
                  <a:cubicBezTo>
                    <a:pt x="6786" y="3411"/>
                    <a:pt x="6101" y="1354"/>
                    <a:pt x="5724" y="1149"/>
                  </a:cubicBezTo>
                  <a:cubicBezTo>
                    <a:pt x="5604" y="1080"/>
                    <a:pt x="3531" y="1"/>
                    <a:pt x="35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48"/>
            <p:cNvSpPr/>
            <p:nvPr/>
          </p:nvSpPr>
          <p:spPr>
            <a:xfrm>
              <a:off x="6980754" y="2116458"/>
              <a:ext cx="484435" cy="1170788"/>
            </a:xfrm>
            <a:custGeom>
              <a:avLst/>
              <a:gdLst/>
              <a:ahLst/>
              <a:cxnLst/>
              <a:rect l="l" t="t" r="r" b="b"/>
              <a:pathLst>
                <a:path w="6317" h="15267" extrusionOk="0">
                  <a:moveTo>
                    <a:pt x="2383" y="1"/>
                  </a:moveTo>
                  <a:cubicBezTo>
                    <a:pt x="2074" y="515"/>
                    <a:pt x="1800" y="429"/>
                    <a:pt x="1714" y="566"/>
                  </a:cubicBezTo>
                  <a:cubicBezTo>
                    <a:pt x="1530" y="821"/>
                    <a:pt x="1334" y="905"/>
                    <a:pt x="1142" y="905"/>
                  </a:cubicBezTo>
                  <a:cubicBezTo>
                    <a:pt x="778" y="905"/>
                    <a:pt x="432" y="604"/>
                    <a:pt x="218" y="604"/>
                  </a:cubicBezTo>
                  <a:cubicBezTo>
                    <a:pt x="83" y="604"/>
                    <a:pt x="1" y="724"/>
                    <a:pt x="1" y="1114"/>
                  </a:cubicBezTo>
                  <a:cubicBezTo>
                    <a:pt x="1" y="2536"/>
                    <a:pt x="1423" y="6340"/>
                    <a:pt x="1200" y="15250"/>
                  </a:cubicBezTo>
                  <a:cubicBezTo>
                    <a:pt x="1712" y="15258"/>
                    <a:pt x="2273" y="15267"/>
                    <a:pt x="2829" y="15267"/>
                  </a:cubicBezTo>
                  <a:cubicBezTo>
                    <a:pt x="4598" y="15267"/>
                    <a:pt x="6316" y="15184"/>
                    <a:pt x="6238" y="14753"/>
                  </a:cubicBezTo>
                  <a:cubicBezTo>
                    <a:pt x="5844" y="12697"/>
                    <a:pt x="4867" y="6974"/>
                    <a:pt x="4987" y="6409"/>
                  </a:cubicBezTo>
                  <a:cubicBezTo>
                    <a:pt x="5090" y="5843"/>
                    <a:pt x="4867" y="1851"/>
                    <a:pt x="4816" y="1337"/>
                  </a:cubicBezTo>
                  <a:cubicBezTo>
                    <a:pt x="4764" y="823"/>
                    <a:pt x="4679" y="892"/>
                    <a:pt x="3719" y="515"/>
                  </a:cubicBezTo>
                  <a:cubicBezTo>
                    <a:pt x="2417" y="1"/>
                    <a:pt x="2383" y="1"/>
                    <a:pt x="2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48"/>
            <p:cNvSpPr/>
            <p:nvPr/>
          </p:nvSpPr>
          <p:spPr>
            <a:xfrm>
              <a:off x="6913806" y="1652038"/>
              <a:ext cx="337732" cy="437502"/>
            </a:xfrm>
            <a:custGeom>
              <a:avLst/>
              <a:gdLst/>
              <a:ahLst/>
              <a:cxnLst/>
              <a:rect l="l" t="t" r="r" b="b"/>
              <a:pathLst>
                <a:path w="4404" h="5705" extrusionOk="0">
                  <a:moveTo>
                    <a:pt x="1978" y="1"/>
                  </a:moveTo>
                  <a:cubicBezTo>
                    <a:pt x="460" y="1"/>
                    <a:pt x="439" y="1172"/>
                    <a:pt x="223" y="2441"/>
                  </a:cubicBezTo>
                  <a:cubicBezTo>
                    <a:pt x="0" y="3829"/>
                    <a:pt x="651" y="5405"/>
                    <a:pt x="1679" y="5645"/>
                  </a:cubicBezTo>
                  <a:cubicBezTo>
                    <a:pt x="1857" y="5686"/>
                    <a:pt x="2018" y="5705"/>
                    <a:pt x="2163" y="5705"/>
                  </a:cubicBezTo>
                  <a:cubicBezTo>
                    <a:pt x="3121" y="5705"/>
                    <a:pt x="3417" y="4881"/>
                    <a:pt x="3804" y="4018"/>
                  </a:cubicBezTo>
                  <a:cubicBezTo>
                    <a:pt x="3975" y="3949"/>
                    <a:pt x="4078" y="3641"/>
                    <a:pt x="4181" y="3298"/>
                  </a:cubicBezTo>
                  <a:cubicBezTo>
                    <a:pt x="4335" y="2887"/>
                    <a:pt x="4404" y="2561"/>
                    <a:pt x="4181" y="2493"/>
                  </a:cubicBezTo>
                  <a:cubicBezTo>
                    <a:pt x="4335" y="1345"/>
                    <a:pt x="4164" y="282"/>
                    <a:pt x="2519" y="42"/>
                  </a:cubicBezTo>
                  <a:cubicBezTo>
                    <a:pt x="2320" y="14"/>
                    <a:pt x="2140" y="1"/>
                    <a:pt x="1978"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48"/>
            <p:cNvSpPr/>
            <p:nvPr/>
          </p:nvSpPr>
          <p:spPr>
            <a:xfrm>
              <a:off x="6896705" y="1651041"/>
              <a:ext cx="229986" cy="438116"/>
            </a:xfrm>
            <a:custGeom>
              <a:avLst/>
              <a:gdLst/>
              <a:ahLst/>
              <a:cxnLst/>
              <a:rect l="l" t="t" r="r" b="b"/>
              <a:pathLst>
                <a:path w="2999" h="5713" extrusionOk="0">
                  <a:moveTo>
                    <a:pt x="2193" y="0"/>
                  </a:moveTo>
                  <a:cubicBezTo>
                    <a:pt x="906" y="0"/>
                    <a:pt x="684" y="847"/>
                    <a:pt x="531" y="1872"/>
                  </a:cubicBezTo>
                  <a:cubicBezTo>
                    <a:pt x="497" y="1855"/>
                    <a:pt x="463" y="1855"/>
                    <a:pt x="446" y="1855"/>
                  </a:cubicBezTo>
                  <a:cubicBezTo>
                    <a:pt x="432" y="1853"/>
                    <a:pt x="419" y="1852"/>
                    <a:pt x="406" y="1852"/>
                  </a:cubicBezTo>
                  <a:cubicBezTo>
                    <a:pt x="117" y="1852"/>
                    <a:pt x="84" y="2217"/>
                    <a:pt x="35" y="2660"/>
                  </a:cubicBezTo>
                  <a:cubicBezTo>
                    <a:pt x="0" y="3071"/>
                    <a:pt x="137" y="3517"/>
                    <a:pt x="394" y="3619"/>
                  </a:cubicBezTo>
                  <a:cubicBezTo>
                    <a:pt x="377" y="4956"/>
                    <a:pt x="1131" y="5521"/>
                    <a:pt x="1902" y="5641"/>
                  </a:cubicBezTo>
                  <a:cubicBezTo>
                    <a:pt x="1902" y="5641"/>
                    <a:pt x="1874" y="5712"/>
                    <a:pt x="2062" y="5712"/>
                  </a:cubicBezTo>
                  <a:cubicBezTo>
                    <a:pt x="2081" y="5712"/>
                    <a:pt x="2102" y="5711"/>
                    <a:pt x="2125" y="5710"/>
                  </a:cubicBezTo>
                  <a:cubicBezTo>
                    <a:pt x="1731" y="5556"/>
                    <a:pt x="1474" y="4339"/>
                    <a:pt x="1679" y="3397"/>
                  </a:cubicBezTo>
                  <a:cubicBezTo>
                    <a:pt x="1936" y="2249"/>
                    <a:pt x="2262" y="1306"/>
                    <a:pt x="2999" y="929"/>
                  </a:cubicBezTo>
                  <a:lnTo>
                    <a:pt x="2708" y="38"/>
                  </a:lnTo>
                  <a:cubicBezTo>
                    <a:pt x="2519" y="12"/>
                    <a:pt x="2349" y="0"/>
                    <a:pt x="2193" y="0"/>
                  </a:cubicBez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48"/>
            <p:cNvSpPr/>
            <p:nvPr/>
          </p:nvSpPr>
          <p:spPr>
            <a:xfrm>
              <a:off x="6888806" y="1628188"/>
              <a:ext cx="232670" cy="224234"/>
            </a:xfrm>
            <a:custGeom>
              <a:avLst/>
              <a:gdLst/>
              <a:ahLst/>
              <a:cxnLst/>
              <a:rect l="l" t="t" r="r" b="b"/>
              <a:pathLst>
                <a:path w="3034" h="2924" extrusionOk="0">
                  <a:moveTo>
                    <a:pt x="1844" y="0"/>
                  </a:moveTo>
                  <a:cubicBezTo>
                    <a:pt x="1550" y="0"/>
                    <a:pt x="1188" y="106"/>
                    <a:pt x="943" y="285"/>
                  </a:cubicBezTo>
                  <a:cubicBezTo>
                    <a:pt x="600" y="525"/>
                    <a:pt x="223" y="1090"/>
                    <a:pt x="103" y="1690"/>
                  </a:cubicBezTo>
                  <a:cubicBezTo>
                    <a:pt x="1" y="2290"/>
                    <a:pt x="120" y="2924"/>
                    <a:pt x="120" y="2924"/>
                  </a:cubicBezTo>
                  <a:lnTo>
                    <a:pt x="240" y="2512"/>
                  </a:lnTo>
                  <a:cubicBezTo>
                    <a:pt x="240" y="2512"/>
                    <a:pt x="324" y="2467"/>
                    <a:pt x="436" y="2467"/>
                  </a:cubicBezTo>
                  <a:cubicBezTo>
                    <a:pt x="492" y="2467"/>
                    <a:pt x="555" y="2478"/>
                    <a:pt x="617" y="2512"/>
                  </a:cubicBezTo>
                  <a:cubicBezTo>
                    <a:pt x="703" y="2547"/>
                    <a:pt x="772" y="2787"/>
                    <a:pt x="857" y="2821"/>
                  </a:cubicBezTo>
                  <a:cubicBezTo>
                    <a:pt x="926" y="2855"/>
                    <a:pt x="994" y="2872"/>
                    <a:pt x="1011" y="2872"/>
                  </a:cubicBezTo>
                  <a:cubicBezTo>
                    <a:pt x="1183" y="2838"/>
                    <a:pt x="1423" y="2221"/>
                    <a:pt x="1731" y="1930"/>
                  </a:cubicBezTo>
                  <a:cubicBezTo>
                    <a:pt x="1966" y="1720"/>
                    <a:pt x="2284" y="1666"/>
                    <a:pt x="2546" y="1666"/>
                  </a:cubicBezTo>
                  <a:cubicBezTo>
                    <a:pt x="2820" y="1666"/>
                    <a:pt x="3033" y="1724"/>
                    <a:pt x="3033" y="1724"/>
                  </a:cubicBezTo>
                  <a:lnTo>
                    <a:pt x="2228" y="96"/>
                  </a:lnTo>
                  <a:cubicBezTo>
                    <a:pt x="2138" y="31"/>
                    <a:pt x="2001" y="0"/>
                    <a:pt x="1844" y="0"/>
                  </a:cubicBezTo>
                  <a:close/>
                </a:path>
              </a:pathLst>
            </a:custGeom>
            <a:solidFill>
              <a:srgbClr val="2F0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48"/>
            <p:cNvSpPr/>
            <p:nvPr/>
          </p:nvSpPr>
          <p:spPr>
            <a:xfrm>
              <a:off x="7037273" y="1619906"/>
              <a:ext cx="233974" cy="250921"/>
            </a:xfrm>
            <a:custGeom>
              <a:avLst/>
              <a:gdLst/>
              <a:ahLst/>
              <a:cxnLst/>
              <a:rect l="l" t="t" r="r" b="b"/>
              <a:pathLst>
                <a:path w="3051" h="3272" extrusionOk="0">
                  <a:moveTo>
                    <a:pt x="657" y="0"/>
                  </a:moveTo>
                  <a:cubicBezTo>
                    <a:pt x="445" y="0"/>
                    <a:pt x="258" y="49"/>
                    <a:pt x="155" y="187"/>
                  </a:cubicBezTo>
                  <a:cubicBezTo>
                    <a:pt x="1" y="393"/>
                    <a:pt x="155" y="941"/>
                    <a:pt x="155" y="941"/>
                  </a:cubicBezTo>
                  <a:cubicBezTo>
                    <a:pt x="309" y="1198"/>
                    <a:pt x="223" y="1986"/>
                    <a:pt x="772" y="2038"/>
                  </a:cubicBezTo>
                  <a:cubicBezTo>
                    <a:pt x="1320" y="2072"/>
                    <a:pt x="2108" y="2226"/>
                    <a:pt x="2245" y="2449"/>
                  </a:cubicBezTo>
                  <a:cubicBezTo>
                    <a:pt x="2468" y="2792"/>
                    <a:pt x="2417" y="3271"/>
                    <a:pt x="2417" y="3271"/>
                  </a:cubicBezTo>
                  <a:lnTo>
                    <a:pt x="2708" y="3169"/>
                  </a:lnTo>
                  <a:cubicBezTo>
                    <a:pt x="2708" y="3169"/>
                    <a:pt x="3051" y="2329"/>
                    <a:pt x="2794" y="1575"/>
                  </a:cubicBezTo>
                  <a:cubicBezTo>
                    <a:pt x="2588" y="1010"/>
                    <a:pt x="2417" y="547"/>
                    <a:pt x="1783" y="273"/>
                  </a:cubicBezTo>
                  <a:cubicBezTo>
                    <a:pt x="1600" y="193"/>
                    <a:pt x="1078" y="0"/>
                    <a:pt x="657" y="0"/>
                  </a:cubicBezTo>
                  <a:close/>
                </a:path>
              </a:pathLst>
            </a:custGeom>
            <a:solidFill>
              <a:srgbClr val="750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48"/>
            <p:cNvSpPr/>
            <p:nvPr/>
          </p:nvSpPr>
          <p:spPr>
            <a:xfrm>
              <a:off x="6707440" y="3396295"/>
              <a:ext cx="331213" cy="1182675"/>
            </a:xfrm>
            <a:custGeom>
              <a:avLst/>
              <a:gdLst/>
              <a:ahLst/>
              <a:cxnLst/>
              <a:rect l="l" t="t" r="r" b="b"/>
              <a:pathLst>
                <a:path w="4319" h="15422" extrusionOk="0">
                  <a:moveTo>
                    <a:pt x="241" y="12234"/>
                  </a:moveTo>
                  <a:cubicBezTo>
                    <a:pt x="241" y="12234"/>
                    <a:pt x="242" y="12235"/>
                    <a:pt x="245" y="12235"/>
                  </a:cubicBezTo>
                  <a:lnTo>
                    <a:pt x="245" y="12235"/>
                  </a:lnTo>
                  <a:cubicBezTo>
                    <a:pt x="242" y="12235"/>
                    <a:pt x="241" y="12234"/>
                    <a:pt x="241" y="12234"/>
                  </a:cubicBezTo>
                  <a:close/>
                  <a:moveTo>
                    <a:pt x="4250" y="0"/>
                  </a:moveTo>
                  <a:cubicBezTo>
                    <a:pt x="3873" y="1200"/>
                    <a:pt x="3394" y="4233"/>
                    <a:pt x="3085" y="5518"/>
                  </a:cubicBezTo>
                  <a:cubicBezTo>
                    <a:pt x="2777" y="6803"/>
                    <a:pt x="2623" y="6974"/>
                    <a:pt x="2314" y="7420"/>
                  </a:cubicBezTo>
                  <a:cubicBezTo>
                    <a:pt x="2006" y="7882"/>
                    <a:pt x="2760" y="9836"/>
                    <a:pt x="1971" y="11857"/>
                  </a:cubicBezTo>
                  <a:cubicBezTo>
                    <a:pt x="1829" y="12222"/>
                    <a:pt x="1368" y="12310"/>
                    <a:pt x="958" y="12310"/>
                  </a:cubicBezTo>
                  <a:cubicBezTo>
                    <a:pt x="604" y="12310"/>
                    <a:pt x="287" y="12244"/>
                    <a:pt x="245" y="12235"/>
                  </a:cubicBezTo>
                  <a:lnTo>
                    <a:pt x="245" y="12235"/>
                  </a:lnTo>
                  <a:cubicBezTo>
                    <a:pt x="331" y="12254"/>
                    <a:pt x="1597" y="12536"/>
                    <a:pt x="1663" y="12834"/>
                  </a:cubicBezTo>
                  <a:cubicBezTo>
                    <a:pt x="1749" y="13142"/>
                    <a:pt x="618" y="13297"/>
                    <a:pt x="618" y="13297"/>
                  </a:cubicBezTo>
                  <a:cubicBezTo>
                    <a:pt x="618" y="13297"/>
                    <a:pt x="1903" y="13297"/>
                    <a:pt x="2040" y="13811"/>
                  </a:cubicBezTo>
                  <a:cubicBezTo>
                    <a:pt x="2098" y="14011"/>
                    <a:pt x="1822" y="14060"/>
                    <a:pt x="1455" y="14060"/>
                  </a:cubicBezTo>
                  <a:cubicBezTo>
                    <a:pt x="1103" y="14060"/>
                    <a:pt x="669" y="14015"/>
                    <a:pt x="367" y="14015"/>
                  </a:cubicBezTo>
                  <a:cubicBezTo>
                    <a:pt x="150" y="14015"/>
                    <a:pt x="1" y="14039"/>
                    <a:pt x="1" y="14119"/>
                  </a:cubicBezTo>
                  <a:cubicBezTo>
                    <a:pt x="1" y="14428"/>
                    <a:pt x="1886" y="14890"/>
                    <a:pt x="2554" y="15421"/>
                  </a:cubicBezTo>
                  <a:cubicBezTo>
                    <a:pt x="3822" y="13211"/>
                    <a:pt x="4319" y="4832"/>
                    <a:pt x="4319" y="3633"/>
                  </a:cubicBezTo>
                  <a:cubicBezTo>
                    <a:pt x="4319" y="2416"/>
                    <a:pt x="4250" y="0"/>
                    <a:pt x="4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48"/>
            <p:cNvSpPr/>
            <p:nvPr/>
          </p:nvSpPr>
          <p:spPr>
            <a:xfrm>
              <a:off x="6603682" y="3338243"/>
              <a:ext cx="134126" cy="392947"/>
            </a:xfrm>
            <a:custGeom>
              <a:avLst/>
              <a:gdLst/>
              <a:ahLst/>
              <a:cxnLst/>
              <a:rect l="l" t="t" r="r" b="b"/>
              <a:pathLst>
                <a:path w="1749" h="5124" extrusionOk="0">
                  <a:moveTo>
                    <a:pt x="1258" y="1"/>
                  </a:moveTo>
                  <a:cubicBezTo>
                    <a:pt x="822" y="1"/>
                    <a:pt x="394" y="1940"/>
                    <a:pt x="394" y="1940"/>
                  </a:cubicBezTo>
                  <a:cubicBezTo>
                    <a:pt x="394" y="1940"/>
                    <a:pt x="785" y="1789"/>
                    <a:pt x="842" y="1789"/>
                  </a:cubicBezTo>
                  <a:cubicBezTo>
                    <a:pt x="852" y="1789"/>
                    <a:pt x="852" y="1793"/>
                    <a:pt x="840" y="1803"/>
                  </a:cubicBezTo>
                  <a:cubicBezTo>
                    <a:pt x="771" y="1871"/>
                    <a:pt x="0" y="4527"/>
                    <a:pt x="69" y="4904"/>
                  </a:cubicBezTo>
                  <a:cubicBezTo>
                    <a:pt x="108" y="5077"/>
                    <a:pt x="320" y="5124"/>
                    <a:pt x="566" y="5124"/>
                  </a:cubicBezTo>
                  <a:cubicBezTo>
                    <a:pt x="857" y="5124"/>
                    <a:pt x="1196" y="5058"/>
                    <a:pt x="1354" y="5058"/>
                  </a:cubicBezTo>
                  <a:cubicBezTo>
                    <a:pt x="1662" y="5058"/>
                    <a:pt x="1680" y="2351"/>
                    <a:pt x="1748" y="1528"/>
                  </a:cubicBezTo>
                  <a:lnTo>
                    <a:pt x="1731" y="72"/>
                  </a:lnTo>
                  <a:lnTo>
                    <a:pt x="1285" y="4"/>
                  </a:lnTo>
                  <a:cubicBezTo>
                    <a:pt x="1276" y="2"/>
                    <a:pt x="1267" y="1"/>
                    <a:pt x="1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48"/>
            <p:cNvSpPr/>
            <p:nvPr/>
          </p:nvSpPr>
          <p:spPr>
            <a:xfrm>
              <a:off x="7361814" y="3315773"/>
              <a:ext cx="133206" cy="384511"/>
            </a:xfrm>
            <a:custGeom>
              <a:avLst/>
              <a:gdLst/>
              <a:ahLst/>
              <a:cxnLst/>
              <a:rect l="l" t="t" r="r" b="b"/>
              <a:pathLst>
                <a:path w="1737" h="5014" extrusionOk="0">
                  <a:moveTo>
                    <a:pt x="382" y="1"/>
                  </a:moveTo>
                  <a:cubicBezTo>
                    <a:pt x="369" y="1"/>
                    <a:pt x="356" y="2"/>
                    <a:pt x="344" y="5"/>
                  </a:cubicBezTo>
                  <a:cubicBezTo>
                    <a:pt x="233" y="27"/>
                    <a:pt x="158" y="34"/>
                    <a:pt x="108" y="34"/>
                  </a:cubicBezTo>
                  <a:cubicBezTo>
                    <a:pt x="40" y="34"/>
                    <a:pt x="18" y="22"/>
                    <a:pt x="18" y="22"/>
                  </a:cubicBezTo>
                  <a:lnTo>
                    <a:pt x="1" y="1479"/>
                  </a:lnTo>
                  <a:cubicBezTo>
                    <a:pt x="87" y="2301"/>
                    <a:pt x="87" y="5008"/>
                    <a:pt x="395" y="5008"/>
                  </a:cubicBezTo>
                  <a:cubicBezTo>
                    <a:pt x="477" y="5008"/>
                    <a:pt x="601" y="5013"/>
                    <a:pt x="739" y="5013"/>
                  </a:cubicBezTo>
                  <a:cubicBezTo>
                    <a:pt x="1120" y="5013"/>
                    <a:pt x="1613" y="4976"/>
                    <a:pt x="1663" y="4700"/>
                  </a:cubicBezTo>
                  <a:cubicBezTo>
                    <a:pt x="1737" y="4374"/>
                    <a:pt x="1183" y="2472"/>
                    <a:pt x="977" y="1908"/>
                  </a:cubicBezTo>
                  <a:lnTo>
                    <a:pt x="977" y="1908"/>
                  </a:lnTo>
                  <a:cubicBezTo>
                    <a:pt x="996" y="1929"/>
                    <a:pt x="1020" y="1947"/>
                    <a:pt x="1046" y="1959"/>
                  </a:cubicBezTo>
                  <a:cubicBezTo>
                    <a:pt x="1052" y="1960"/>
                    <a:pt x="1058" y="1961"/>
                    <a:pt x="1064" y="1961"/>
                  </a:cubicBezTo>
                  <a:cubicBezTo>
                    <a:pt x="1187" y="1961"/>
                    <a:pt x="1389" y="1650"/>
                    <a:pt x="1389" y="1650"/>
                  </a:cubicBezTo>
                  <a:cubicBezTo>
                    <a:pt x="1389" y="1650"/>
                    <a:pt x="823"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48"/>
            <p:cNvSpPr/>
            <p:nvPr/>
          </p:nvSpPr>
          <p:spPr>
            <a:xfrm>
              <a:off x="6890110" y="1796977"/>
              <a:ext cx="185354" cy="326152"/>
            </a:xfrm>
            <a:custGeom>
              <a:avLst/>
              <a:gdLst/>
              <a:ahLst/>
              <a:cxnLst/>
              <a:rect l="l" t="t" r="r" b="b"/>
              <a:pathLst>
                <a:path w="2417" h="4253" extrusionOk="0">
                  <a:moveTo>
                    <a:pt x="282" y="0"/>
                  </a:moveTo>
                  <a:cubicBezTo>
                    <a:pt x="226" y="0"/>
                    <a:pt x="175" y="24"/>
                    <a:pt x="138" y="89"/>
                  </a:cubicBezTo>
                  <a:cubicBezTo>
                    <a:pt x="1" y="329"/>
                    <a:pt x="121" y="1305"/>
                    <a:pt x="309" y="2282"/>
                  </a:cubicBezTo>
                  <a:cubicBezTo>
                    <a:pt x="669" y="4167"/>
                    <a:pt x="2314" y="4252"/>
                    <a:pt x="2314" y="4252"/>
                  </a:cubicBezTo>
                  <a:lnTo>
                    <a:pt x="2417" y="4047"/>
                  </a:lnTo>
                  <a:cubicBezTo>
                    <a:pt x="1029" y="3841"/>
                    <a:pt x="789" y="2333"/>
                    <a:pt x="737" y="1973"/>
                  </a:cubicBezTo>
                  <a:cubicBezTo>
                    <a:pt x="635" y="1459"/>
                    <a:pt x="549" y="843"/>
                    <a:pt x="617" y="174"/>
                  </a:cubicBezTo>
                  <a:cubicBezTo>
                    <a:pt x="617" y="174"/>
                    <a:pt x="434" y="0"/>
                    <a:pt x="2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48"/>
            <p:cNvSpPr/>
            <p:nvPr/>
          </p:nvSpPr>
          <p:spPr>
            <a:xfrm>
              <a:off x="7067488" y="1866840"/>
              <a:ext cx="197164" cy="260277"/>
            </a:xfrm>
            <a:custGeom>
              <a:avLst/>
              <a:gdLst/>
              <a:ahLst/>
              <a:cxnLst/>
              <a:rect l="l" t="t" r="r" b="b"/>
              <a:pathLst>
                <a:path w="2571" h="3394" extrusionOk="0">
                  <a:moveTo>
                    <a:pt x="2297" y="0"/>
                  </a:moveTo>
                  <a:cubicBezTo>
                    <a:pt x="2297" y="0"/>
                    <a:pt x="1629" y="1953"/>
                    <a:pt x="1183" y="2553"/>
                  </a:cubicBezTo>
                  <a:cubicBezTo>
                    <a:pt x="1012" y="2810"/>
                    <a:pt x="52" y="3084"/>
                    <a:pt x="52" y="3084"/>
                  </a:cubicBezTo>
                  <a:cubicBezTo>
                    <a:pt x="52" y="3084"/>
                    <a:pt x="18" y="3136"/>
                    <a:pt x="1" y="3341"/>
                  </a:cubicBezTo>
                  <a:cubicBezTo>
                    <a:pt x="30" y="3377"/>
                    <a:pt x="80" y="3393"/>
                    <a:pt x="143" y="3393"/>
                  </a:cubicBezTo>
                  <a:cubicBezTo>
                    <a:pt x="409" y="3393"/>
                    <a:pt x="923" y="3111"/>
                    <a:pt x="1269" y="2862"/>
                  </a:cubicBezTo>
                  <a:cubicBezTo>
                    <a:pt x="1697" y="2570"/>
                    <a:pt x="2485" y="583"/>
                    <a:pt x="2571" y="154"/>
                  </a:cubicBezTo>
                  <a:lnTo>
                    <a:pt x="2297" y="0"/>
                  </a:lnTo>
                  <a:close/>
                </a:path>
              </a:pathLst>
            </a:custGeom>
            <a:solidFill>
              <a:srgbClr val="21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48"/>
            <p:cNvSpPr/>
            <p:nvPr/>
          </p:nvSpPr>
          <p:spPr>
            <a:xfrm>
              <a:off x="6840186" y="2028037"/>
              <a:ext cx="286504" cy="196167"/>
            </a:xfrm>
            <a:custGeom>
              <a:avLst/>
              <a:gdLst/>
              <a:ahLst/>
              <a:cxnLst/>
              <a:rect l="l" t="t" r="r" b="b"/>
              <a:pathLst>
                <a:path w="3736" h="2558" extrusionOk="0">
                  <a:moveTo>
                    <a:pt x="1025" y="1"/>
                  </a:moveTo>
                  <a:cubicBezTo>
                    <a:pt x="877" y="1"/>
                    <a:pt x="1" y="1462"/>
                    <a:pt x="1" y="1462"/>
                  </a:cubicBezTo>
                  <a:cubicBezTo>
                    <a:pt x="1" y="1462"/>
                    <a:pt x="1877" y="2558"/>
                    <a:pt x="2777" y="2558"/>
                  </a:cubicBezTo>
                  <a:cubicBezTo>
                    <a:pt x="2839" y="2558"/>
                    <a:pt x="2896" y="2552"/>
                    <a:pt x="2948" y="2541"/>
                  </a:cubicBezTo>
                  <a:cubicBezTo>
                    <a:pt x="3736" y="2370"/>
                    <a:pt x="3119" y="1411"/>
                    <a:pt x="3119" y="1411"/>
                  </a:cubicBezTo>
                  <a:cubicBezTo>
                    <a:pt x="3119" y="1411"/>
                    <a:pt x="1011" y="691"/>
                    <a:pt x="1046" y="57"/>
                  </a:cubicBezTo>
                  <a:cubicBezTo>
                    <a:pt x="1049" y="18"/>
                    <a:pt x="1042" y="1"/>
                    <a:pt x="1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48"/>
            <p:cNvSpPr/>
            <p:nvPr/>
          </p:nvSpPr>
          <p:spPr>
            <a:xfrm>
              <a:off x="6979451" y="2056028"/>
              <a:ext cx="226075" cy="165415"/>
            </a:xfrm>
            <a:custGeom>
              <a:avLst/>
              <a:gdLst/>
              <a:ahLst/>
              <a:cxnLst/>
              <a:rect l="l" t="t" r="r" b="b"/>
              <a:pathLst>
                <a:path w="2948" h="2157" extrusionOk="0">
                  <a:moveTo>
                    <a:pt x="2348" y="0"/>
                  </a:moveTo>
                  <a:cubicBezTo>
                    <a:pt x="2275" y="336"/>
                    <a:pt x="971" y="647"/>
                    <a:pt x="459" y="647"/>
                  </a:cubicBezTo>
                  <a:cubicBezTo>
                    <a:pt x="370" y="647"/>
                    <a:pt x="305" y="638"/>
                    <a:pt x="275" y="617"/>
                  </a:cubicBezTo>
                  <a:lnTo>
                    <a:pt x="275" y="617"/>
                  </a:lnTo>
                  <a:cubicBezTo>
                    <a:pt x="275" y="617"/>
                    <a:pt x="1" y="1714"/>
                    <a:pt x="755" y="2091"/>
                  </a:cubicBezTo>
                  <a:cubicBezTo>
                    <a:pt x="853" y="2137"/>
                    <a:pt x="957" y="2157"/>
                    <a:pt x="1065" y="2157"/>
                  </a:cubicBezTo>
                  <a:cubicBezTo>
                    <a:pt x="1798" y="2157"/>
                    <a:pt x="2674" y="1212"/>
                    <a:pt x="2794" y="1063"/>
                  </a:cubicBezTo>
                  <a:cubicBezTo>
                    <a:pt x="2948" y="891"/>
                    <a:pt x="2811" y="223"/>
                    <a:pt x="2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48"/>
            <p:cNvSpPr/>
            <p:nvPr/>
          </p:nvSpPr>
          <p:spPr>
            <a:xfrm>
              <a:off x="6874389" y="1577575"/>
              <a:ext cx="432364" cy="284051"/>
            </a:xfrm>
            <a:custGeom>
              <a:avLst/>
              <a:gdLst/>
              <a:ahLst/>
              <a:cxnLst/>
              <a:rect l="l" t="t" r="r" b="b"/>
              <a:pathLst>
                <a:path w="5638" h="3704" extrusionOk="0">
                  <a:moveTo>
                    <a:pt x="2775" y="0"/>
                  </a:moveTo>
                  <a:cubicBezTo>
                    <a:pt x="1526" y="0"/>
                    <a:pt x="362" y="924"/>
                    <a:pt x="51" y="2727"/>
                  </a:cubicBezTo>
                  <a:cubicBezTo>
                    <a:pt x="0" y="3035"/>
                    <a:pt x="1525" y="2830"/>
                    <a:pt x="3067" y="3172"/>
                  </a:cubicBezTo>
                  <a:cubicBezTo>
                    <a:pt x="4328" y="3456"/>
                    <a:pt x="4886" y="3704"/>
                    <a:pt x="5061" y="3704"/>
                  </a:cubicBezTo>
                  <a:cubicBezTo>
                    <a:pt x="5097" y="3704"/>
                    <a:pt x="5117" y="3693"/>
                    <a:pt x="5123" y="3669"/>
                  </a:cubicBezTo>
                  <a:cubicBezTo>
                    <a:pt x="5637" y="2024"/>
                    <a:pt x="4661" y="379"/>
                    <a:pt x="3376" y="71"/>
                  </a:cubicBezTo>
                  <a:cubicBezTo>
                    <a:pt x="3175" y="24"/>
                    <a:pt x="2974" y="0"/>
                    <a:pt x="2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48"/>
            <p:cNvSpPr/>
            <p:nvPr/>
          </p:nvSpPr>
          <p:spPr>
            <a:xfrm>
              <a:off x="7126614" y="1581639"/>
              <a:ext cx="194556" cy="288882"/>
            </a:xfrm>
            <a:custGeom>
              <a:avLst/>
              <a:gdLst/>
              <a:ahLst/>
              <a:cxnLst/>
              <a:rect l="l" t="t" r="r" b="b"/>
              <a:pathLst>
                <a:path w="2537" h="3767" extrusionOk="0">
                  <a:moveTo>
                    <a:pt x="1" y="1"/>
                  </a:moveTo>
                  <a:cubicBezTo>
                    <a:pt x="4" y="4"/>
                    <a:pt x="8" y="7"/>
                    <a:pt x="13" y="9"/>
                  </a:cubicBezTo>
                  <a:lnTo>
                    <a:pt x="13" y="9"/>
                  </a:lnTo>
                  <a:cubicBezTo>
                    <a:pt x="9" y="6"/>
                    <a:pt x="5" y="4"/>
                    <a:pt x="1" y="1"/>
                  </a:cubicBezTo>
                  <a:close/>
                  <a:moveTo>
                    <a:pt x="13" y="9"/>
                  </a:moveTo>
                  <a:cubicBezTo>
                    <a:pt x="384" y="270"/>
                    <a:pt x="669" y="859"/>
                    <a:pt x="703" y="995"/>
                  </a:cubicBezTo>
                  <a:cubicBezTo>
                    <a:pt x="943" y="1714"/>
                    <a:pt x="806" y="2537"/>
                    <a:pt x="601" y="3256"/>
                  </a:cubicBezTo>
                  <a:cubicBezTo>
                    <a:pt x="1752" y="3541"/>
                    <a:pt x="1948" y="3766"/>
                    <a:pt x="2001" y="3766"/>
                  </a:cubicBezTo>
                  <a:cubicBezTo>
                    <a:pt x="2012" y="3766"/>
                    <a:pt x="2017" y="3757"/>
                    <a:pt x="2023" y="3736"/>
                  </a:cubicBezTo>
                  <a:cubicBezTo>
                    <a:pt x="2537" y="2091"/>
                    <a:pt x="2023" y="446"/>
                    <a:pt x="87" y="18"/>
                  </a:cubicBezTo>
                  <a:cubicBezTo>
                    <a:pt x="59" y="18"/>
                    <a:pt x="31" y="18"/>
                    <a:pt x="13"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48"/>
            <p:cNvSpPr/>
            <p:nvPr/>
          </p:nvSpPr>
          <p:spPr>
            <a:xfrm>
              <a:off x="6784971" y="1779646"/>
              <a:ext cx="600616" cy="138498"/>
            </a:xfrm>
            <a:custGeom>
              <a:avLst/>
              <a:gdLst/>
              <a:ahLst/>
              <a:cxnLst/>
              <a:rect l="l" t="t" r="r" b="b"/>
              <a:pathLst>
                <a:path w="7832" h="1806" extrusionOk="0">
                  <a:moveTo>
                    <a:pt x="1752" y="1"/>
                  </a:moveTo>
                  <a:cubicBezTo>
                    <a:pt x="1524" y="1"/>
                    <a:pt x="1320" y="13"/>
                    <a:pt x="1149" y="40"/>
                  </a:cubicBezTo>
                  <a:cubicBezTo>
                    <a:pt x="703" y="109"/>
                    <a:pt x="1" y="417"/>
                    <a:pt x="1" y="417"/>
                  </a:cubicBezTo>
                  <a:cubicBezTo>
                    <a:pt x="123" y="380"/>
                    <a:pt x="319" y="364"/>
                    <a:pt x="555" y="364"/>
                  </a:cubicBezTo>
                  <a:cubicBezTo>
                    <a:pt x="1280" y="364"/>
                    <a:pt x="2388" y="507"/>
                    <a:pt x="2931" y="572"/>
                  </a:cubicBezTo>
                  <a:cubicBezTo>
                    <a:pt x="3668" y="640"/>
                    <a:pt x="6666" y="1274"/>
                    <a:pt x="7180" y="1805"/>
                  </a:cubicBezTo>
                  <a:cubicBezTo>
                    <a:pt x="7831" y="1737"/>
                    <a:pt x="7214" y="1240"/>
                    <a:pt x="6615" y="949"/>
                  </a:cubicBezTo>
                  <a:cubicBezTo>
                    <a:pt x="5753" y="533"/>
                    <a:pt x="3242" y="1"/>
                    <a:pt x="17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48"/>
            <p:cNvSpPr/>
            <p:nvPr/>
          </p:nvSpPr>
          <p:spPr>
            <a:xfrm>
              <a:off x="6867794" y="1739692"/>
              <a:ext cx="269403" cy="47546"/>
            </a:xfrm>
            <a:custGeom>
              <a:avLst/>
              <a:gdLst/>
              <a:ahLst/>
              <a:cxnLst/>
              <a:rect l="l" t="t" r="r" b="b"/>
              <a:pathLst>
                <a:path w="3513" h="620" extrusionOk="0">
                  <a:moveTo>
                    <a:pt x="3377" y="1"/>
                  </a:moveTo>
                  <a:cubicBezTo>
                    <a:pt x="2730" y="1"/>
                    <a:pt x="137" y="322"/>
                    <a:pt x="137" y="322"/>
                  </a:cubicBezTo>
                  <a:cubicBezTo>
                    <a:pt x="137" y="322"/>
                    <a:pt x="0" y="579"/>
                    <a:pt x="137" y="613"/>
                  </a:cubicBezTo>
                  <a:cubicBezTo>
                    <a:pt x="159" y="618"/>
                    <a:pt x="242" y="620"/>
                    <a:pt x="368" y="620"/>
                  </a:cubicBezTo>
                  <a:cubicBezTo>
                    <a:pt x="1124" y="620"/>
                    <a:pt x="3427" y="544"/>
                    <a:pt x="3427" y="544"/>
                  </a:cubicBezTo>
                  <a:cubicBezTo>
                    <a:pt x="3427" y="544"/>
                    <a:pt x="3427" y="407"/>
                    <a:pt x="3513" y="13"/>
                  </a:cubicBezTo>
                  <a:cubicBezTo>
                    <a:pt x="3494" y="5"/>
                    <a:pt x="3447" y="1"/>
                    <a:pt x="33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48"/>
            <p:cNvSpPr/>
            <p:nvPr/>
          </p:nvSpPr>
          <p:spPr>
            <a:xfrm>
              <a:off x="7196246" y="1756410"/>
              <a:ext cx="102608" cy="92255"/>
            </a:xfrm>
            <a:custGeom>
              <a:avLst/>
              <a:gdLst/>
              <a:ahLst/>
              <a:cxnLst/>
              <a:rect l="l" t="t" r="r" b="b"/>
              <a:pathLst>
                <a:path w="1338" h="1203" extrusionOk="0">
                  <a:moveTo>
                    <a:pt x="327" y="1"/>
                  </a:moveTo>
                  <a:cubicBezTo>
                    <a:pt x="327" y="1"/>
                    <a:pt x="1" y="463"/>
                    <a:pt x="104" y="515"/>
                  </a:cubicBezTo>
                  <a:cubicBezTo>
                    <a:pt x="549" y="720"/>
                    <a:pt x="1080" y="1115"/>
                    <a:pt x="1235" y="1200"/>
                  </a:cubicBezTo>
                  <a:cubicBezTo>
                    <a:pt x="1237" y="1201"/>
                    <a:pt x="1238" y="1202"/>
                    <a:pt x="1240" y="1202"/>
                  </a:cubicBezTo>
                  <a:cubicBezTo>
                    <a:pt x="1290" y="1202"/>
                    <a:pt x="1337" y="789"/>
                    <a:pt x="1337" y="789"/>
                  </a:cubicBezTo>
                  <a:lnTo>
                    <a:pt x="327" y="1"/>
                  </a:lnTo>
                  <a:close/>
                </a:path>
              </a:pathLst>
            </a:custGeom>
            <a:solidFill>
              <a:srgbClr val="211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48"/>
            <p:cNvSpPr/>
            <p:nvPr/>
          </p:nvSpPr>
          <p:spPr>
            <a:xfrm>
              <a:off x="7113500" y="1722744"/>
              <a:ext cx="128835" cy="91642"/>
            </a:xfrm>
            <a:custGeom>
              <a:avLst/>
              <a:gdLst/>
              <a:ahLst/>
              <a:cxnLst/>
              <a:rect l="l" t="t" r="r" b="b"/>
              <a:pathLst>
                <a:path w="1680" h="1195" extrusionOk="0">
                  <a:moveTo>
                    <a:pt x="411" y="1"/>
                  </a:moveTo>
                  <a:cubicBezTo>
                    <a:pt x="241" y="1"/>
                    <a:pt x="98" y="126"/>
                    <a:pt x="69" y="303"/>
                  </a:cubicBezTo>
                  <a:lnTo>
                    <a:pt x="35" y="594"/>
                  </a:lnTo>
                  <a:cubicBezTo>
                    <a:pt x="0" y="800"/>
                    <a:pt x="138" y="1005"/>
                    <a:pt x="343" y="1022"/>
                  </a:cubicBezTo>
                  <a:lnTo>
                    <a:pt x="1268" y="1194"/>
                  </a:lnTo>
                  <a:cubicBezTo>
                    <a:pt x="1277" y="1195"/>
                    <a:pt x="1286" y="1195"/>
                    <a:pt x="1294" y="1195"/>
                  </a:cubicBezTo>
                  <a:cubicBezTo>
                    <a:pt x="1452" y="1195"/>
                    <a:pt x="1561" y="1047"/>
                    <a:pt x="1577" y="868"/>
                  </a:cubicBezTo>
                  <a:lnTo>
                    <a:pt x="1645" y="628"/>
                  </a:lnTo>
                  <a:cubicBezTo>
                    <a:pt x="1680" y="440"/>
                    <a:pt x="1560" y="268"/>
                    <a:pt x="1388" y="234"/>
                  </a:cubicBezTo>
                  <a:lnTo>
                    <a:pt x="497" y="11"/>
                  </a:lnTo>
                  <a:cubicBezTo>
                    <a:pt x="468" y="4"/>
                    <a:pt x="439" y="1"/>
                    <a:pt x="4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48"/>
            <p:cNvSpPr/>
            <p:nvPr/>
          </p:nvSpPr>
          <p:spPr>
            <a:xfrm>
              <a:off x="7131905" y="1739385"/>
              <a:ext cx="97316" cy="58666"/>
            </a:xfrm>
            <a:custGeom>
              <a:avLst/>
              <a:gdLst/>
              <a:ahLst/>
              <a:cxnLst/>
              <a:rect l="l" t="t" r="r" b="b"/>
              <a:pathLst>
                <a:path w="1269" h="765" extrusionOk="0">
                  <a:moveTo>
                    <a:pt x="86" y="0"/>
                  </a:moveTo>
                  <a:cubicBezTo>
                    <a:pt x="86" y="0"/>
                    <a:pt x="0" y="189"/>
                    <a:pt x="0" y="428"/>
                  </a:cubicBezTo>
                  <a:cubicBezTo>
                    <a:pt x="0" y="634"/>
                    <a:pt x="683" y="765"/>
                    <a:pt x="973" y="765"/>
                  </a:cubicBezTo>
                  <a:cubicBezTo>
                    <a:pt x="1021" y="765"/>
                    <a:pt x="1058" y="761"/>
                    <a:pt x="1080" y="754"/>
                  </a:cubicBezTo>
                  <a:cubicBezTo>
                    <a:pt x="1268" y="685"/>
                    <a:pt x="1268" y="257"/>
                    <a:pt x="1268" y="257"/>
                  </a:cubicBezTo>
                  <a:lnTo>
                    <a:pt x="86" y="0"/>
                  </a:lnTo>
                  <a:close/>
                </a:path>
              </a:pathLst>
            </a:custGeom>
            <a:solidFill>
              <a:srgbClr val="93A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48"/>
            <p:cNvSpPr/>
            <p:nvPr/>
          </p:nvSpPr>
          <p:spPr>
            <a:xfrm>
              <a:off x="7143715" y="1751195"/>
              <a:ext cx="73697" cy="39111"/>
            </a:xfrm>
            <a:custGeom>
              <a:avLst/>
              <a:gdLst/>
              <a:ahLst/>
              <a:cxnLst/>
              <a:rect l="l" t="t" r="r" b="b"/>
              <a:pathLst>
                <a:path w="961" h="510" extrusionOk="0">
                  <a:moveTo>
                    <a:pt x="52" y="0"/>
                  </a:moveTo>
                  <a:cubicBezTo>
                    <a:pt x="52" y="0"/>
                    <a:pt x="1" y="86"/>
                    <a:pt x="1" y="257"/>
                  </a:cubicBezTo>
                  <a:cubicBezTo>
                    <a:pt x="1" y="401"/>
                    <a:pt x="498" y="509"/>
                    <a:pt x="717" y="509"/>
                  </a:cubicBezTo>
                  <a:cubicBezTo>
                    <a:pt x="758" y="509"/>
                    <a:pt x="790" y="505"/>
                    <a:pt x="806" y="497"/>
                  </a:cubicBezTo>
                  <a:cubicBezTo>
                    <a:pt x="943" y="446"/>
                    <a:pt x="960" y="206"/>
                    <a:pt x="960" y="206"/>
                  </a:cubicBezTo>
                  <a:lnTo>
                    <a:pt x="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48"/>
            <p:cNvSpPr/>
            <p:nvPr/>
          </p:nvSpPr>
          <p:spPr>
            <a:xfrm>
              <a:off x="6795477" y="2272823"/>
              <a:ext cx="109203" cy="290492"/>
            </a:xfrm>
            <a:custGeom>
              <a:avLst/>
              <a:gdLst/>
              <a:ahLst/>
              <a:cxnLst/>
              <a:rect l="l" t="t" r="r" b="b"/>
              <a:pathLst>
                <a:path w="1424" h="3788" extrusionOk="0">
                  <a:moveTo>
                    <a:pt x="1063" y="1"/>
                  </a:moveTo>
                  <a:lnTo>
                    <a:pt x="292" y="18"/>
                  </a:lnTo>
                  <a:cubicBezTo>
                    <a:pt x="121" y="18"/>
                    <a:pt x="1" y="155"/>
                    <a:pt x="1" y="326"/>
                  </a:cubicBezTo>
                  <a:lnTo>
                    <a:pt x="52" y="3479"/>
                  </a:lnTo>
                  <a:cubicBezTo>
                    <a:pt x="52" y="3650"/>
                    <a:pt x="189" y="3787"/>
                    <a:pt x="361" y="3787"/>
                  </a:cubicBezTo>
                  <a:lnTo>
                    <a:pt x="1132" y="3770"/>
                  </a:lnTo>
                  <a:cubicBezTo>
                    <a:pt x="1286" y="3770"/>
                    <a:pt x="1423" y="3616"/>
                    <a:pt x="1423" y="3462"/>
                  </a:cubicBezTo>
                  <a:lnTo>
                    <a:pt x="1372" y="309"/>
                  </a:lnTo>
                  <a:cubicBezTo>
                    <a:pt x="1372" y="138"/>
                    <a:pt x="1235" y="1"/>
                    <a:pt x="1063" y="1"/>
                  </a:cubicBezTo>
                  <a:close/>
                </a:path>
              </a:pathLst>
            </a:custGeom>
            <a:solidFill>
              <a:srgbClr val="A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48"/>
            <p:cNvSpPr/>
            <p:nvPr/>
          </p:nvSpPr>
          <p:spPr>
            <a:xfrm>
              <a:off x="6819174" y="2318836"/>
              <a:ext cx="63114" cy="243176"/>
            </a:xfrm>
            <a:custGeom>
              <a:avLst/>
              <a:gdLst/>
              <a:ahLst/>
              <a:cxnLst/>
              <a:rect l="l" t="t" r="r" b="b"/>
              <a:pathLst>
                <a:path w="823" h="3171" extrusionOk="0">
                  <a:moveTo>
                    <a:pt x="600" y="0"/>
                  </a:moveTo>
                  <a:lnTo>
                    <a:pt x="172" y="17"/>
                  </a:lnTo>
                  <a:cubicBezTo>
                    <a:pt x="69" y="17"/>
                    <a:pt x="0" y="120"/>
                    <a:pt x="0" y="257"/>
                  </a:cubicBezTo>
                  <a:lnTo>
                    <a:pt x="35" y="2947"/>
                  </a:lnTo>
                  <a:cubicBezTo>
                    <a:pt x="35" y="3067"/>
                    <a:pt x="120" y="3170"/>
                    <a:pt x="223" y="3170"/>
                  </a:cubicBezTo>
                  <a:lnTo>
                    <a:pt x="651" y="3170"/>
                  </a:lnTo>
                  <a:cubicBezTo>
                    <a:pt x="737" y="3170"/>
                    <a:pt x="823" y="3050"/>
                    <a:pt x="823" y="2930"/>
                  </a:cubicBezTo>
                  <a:lnTo>
                    <a:pt x="771" y="240"/>
                  </a:lnTo>
                  <a:cubicBezTo>
                    <a:pt x="771" y="120"/>
                    <a:pt x="703" y="0"/>
                    <a:pt x="600" y="0"/>
                  </a:cubicBezTo>
                  <a:close/>
                </a:path>
              </a:pathLst>
            </a:custGeom>
            <a:solidFill>
              <a:srgbClr val="F51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48"/>
            <p:cNvSpPr/>
            <p:nvPr/>
          </p:nvSpPr>
          <p:spPr>
            <a:xfrm>
              <a:off x="6802072" y="2289925"/>
              <a:ext cx="94709" cy="93405"/>
            </a:xfrm>
            <a:custGeom>
              <a:avLst/>
              <a:gdLst/>
              <a:ahLst/>
              <a:cxnLst/>
              <a:rect l="l" t="t" r="r" b="b"/>
              <a:pathLst>
                <a:path w="1235" h="1218" extrusionOk="0">
                  <a:moveTo>
                    <a:pt x="600" y="0"/>
                  </a:moveTo>
                  <a:cubicBezTo>
                    <a:pt x="258" y="0"/>
                    <a:pt x="1" y="292"/>
                    <a:pt x="1" y="617"/>
                  </a:cubicBezTo>
                  <a:cubicBezTo>
                    <a:pt x="1" y="950"/>
                    <a:pt x="275" y="1218"/>
                    <a:pt x="589" y="1218"/>
                  </a:cubicBezTo>
                  <a:cubicBezTo>
                    <a:pt x="598" y="1218"/>
                    <a:pt x="608" y="1217"/>
                    <a:pt x="617" y="1217"/>
                  </a:cubicBezTo>
                  <a:cubicBezTo>
                    <a:pt x="960" y="1217"/>
                    <a:pt x="1234" y="943"/>
                    <a:pt x="1217" y="600"/>
                  </a:cubicBezTo>
                  <a:cubicBezTo>
                    <a:pt x="1217" y="257"/>
                    <a:pt x="943" y="0"/>
                    <a:pt x="6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48"/>
            <p:cNvSpPr/>
            <p:nvPr/>
          </p:nvSpPr>
          <p:spPr>
            <a:xfrm>
              <a:off x="6813882" y="2301735"/>
              <a:ext cx="69709" cy="69709"/>
            </a:xfrm>
            <a:custGeom>
              <a:avLst/>
              <a:gdLst/>
              <a:ahLst/>
              <a:cxnLst/>
              <a:rect l="l" t="t" r="r" b="b"/>
              <a:pathLst>
                <a:path w="909" h="909" extrusionOk="0">
                  <a:moveTo>
                    <a:pt x="446" y="1"/>
                  </a:moveTo>
                  <a:cubicBezTo>
                    <a:pt x="206" y="18"/>
                    <a:pt x="1" y="223"/>
                    <a:pt x="1" y="463"/>
                  </a:cubicBezTo>
                  <a:cubicBezTo>
                    <a:pt x="18" y="720"/>
                    <a:pt x="224" y="909"/>
                    <a:pt x="463" y="909"/>
                  </a:cubicBezTo>
                  <a:cubicBezTo>
                    <a:pt x="720" y="909"/>
                    <a:pt x="909" y="703"/>
                    <a:pt x="909" y="446"/>
                  </a:cubicBezTo>
                  <a:cubicBezTo>
                    <a:pt x="909" y="206"/>
                    <a:pt x="703" y="1"/>
                    <a:pt x="446" y="1"/>
                  </a:cubicBezTo>
                  <a:close/>
                </a:path>
              </a:pathLst>
            </a:custGeom>
            <a:solidFill>
              <a:srgbClr val="BED1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48"/>
            <p:cNvSpPr/>
            <p:nvPr/>
          </p:nvSpPr>
          <p:spPr>
            <a:xfrm>
              <a:off x="6779756" y="2442303"/>
              <a:ext cx="143252" cy="60583"/>
            </a:xfrm>
            <a:custGeom>
              <a:avLst/>
              <a:gdLst/>
              <a:ahLst/>
              <a:cxnLst/>
              <a:rect l="l" t="t" r="r" b="b"/>
              <a:pathLst>
                <a:path w="1868" h="790" extrusionOk="0">
                  <a:moveTo>
                    <a:pt x="86" y="1"/>
                  </a:moveTo>
                  <a:cubicBezTo>
                    <a:pt x="35" y="1"/>
                    <a:pt x="0" y="52"/>
                    <a:pt x="0" y="104"/>
                  </a:cubicBezTo>
                  <a:lnTo>
                    <a:pt x="0" y="686"/>
                  </a:lnTo>
                  <a:cubicBezTo>
                    <a:pt x="0" y="738"/>
                    <a:pt x="35" y="789"/>
                    <a:pt x="86" y="789"/>
                  </a:cubicBezTo>
                  <a:lnTo>
                    <a:pt x="1782" y="789"/>
                  </a:lnTo>
                  <a:cubicBezTo>
                    <a:pt x="1834" y="789"/>
                    <a:pt x="1868" y="738"/>
                    <a:pt x="1868" y="686"/>
                  </a:cubicBezTo>
                  <a:lnTo>
                    <a:pt x="1868" y="104"/>
                  </a:lnTo>
                  <a:cubicBezTo>
                    <a:pt x="1868" y="52"/>
                    <a:pt x="1834" y="1"/>
                    <a:pt x="17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48"/>
            <p:cNvSpPr/>
            <p:nvPr/>
          </p:nvSpPr>
          <p:spPr>
            <a:xfrm>
              <a:off x="6419709" y="3696987"/>
              <a:ext cx="123620" cy="118482"/>
            </a:xfrm>
            <a:custGeom>
              <a:avLst/>
              <a:gdLst/>
              <a:ahLst/>
              <a:cxnLst/>
              <a:rect l="l" t="t" r="r" b="b"/>
              <a:pathLst>
                <a:path w="1612" h="1545" extrusionOk="0">
                  <a:moveTo>
                    <a:pt x="902" y="1"/>
                  </a:moveTo>
                  <a:cubicBezTo>
                    <a:pt x="856" y="1"/>
                    <a:pt x="812" y="12"/>
                    <a:pt x="772" y="37"/>
                  </a:cubicBezTo>
                  <a:lnTo>
                    <a:pt x="155" y="432"/>
                  </a:lnTo>
                  <a:cubicBezTo>
                    <a:pt x="18" y="517"/>
                    <a:pt x="1" y="723"/>
                    <a:pt x="120" y="894"/>
                  </a:cubicBezTo>
                  <a:lnTo>
                    <a:pt x="395" y="1340"/>
                  </a:lnTo>
                  <a:cubicBezTo>
                    <a:pt x="482" y="1465"/>
                    <a:pt x="607" y="1545"/>
                    <a:pt x="721" y="1545"/>
                  </a:cubicBezTo>
                  <a:cubicBezTo>
                    <a:pt x="763" y="1545"/>
                    <a:pt x="803" y="1534"/>
                    <a:pt x="840" y="1511"/>
                  </a:cubicBezTo>
                  <a:lnTo>
                    <a:pt x="1457" y="1117"/>
                  </a:lnTo>
                  <a:cubicBezTo>
                    <a:pt x="1594" y="1031"/>
                    <a:pt x="1611" y="809"/>
                    <a:pt x="1491" y="637"/>
                  </a:cubicBezTo>
                  <a:lnTo>
                    <a:pt x="1217" y="192"/>
                  </a:lnTo>
                  <a:cubicBezTo>
                    <a:pt x="1132" y="70"/>
                    <a:pt x="1013" y="1"/>
                    <a:pt x="902"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48"/>
            <p:cNvSpPr/>
            <p:nvPr/>
          </p:nvSpPr>
          <p:spPr>
            <a:xfrm>
              <a:off x="6421012" y="3696987"/>
              <a:ext cx="106519" cy="92255"/>
            </a:xfrm>
            <a:custGeom>
              <a:avLst/>
              <a:gdLst/>
              <a:ahLst/>
              <a:cxnLst/>
              <a:rect l="l" t="t" r="r" b="b"/>
              <a:pathLst>
                <a:path w="1389" h="1203" extrusionOk="0">
                  <a:moveTo>
                    <a:pt x="894" y="1"/>
                  </a:moveTo>
                  <a:cubicBezTo>
                    <a:pt x="849" y="1"/>
                    <a:pt x="807" y="12"/>
                    <a:pt x="772" y="37"/>
                  </a:cubicBezTo>
                  <a:lnTo>
                    <a:pt x="138" y="432"/>
                  </a:lnTo>
                  <a:cubicBezTo>
                    <a:pt x="18" y="517"/>
                    <a:pt x="1" y="723"/>
                    <a:pt x="103" y="894"/>
                  </a:cubicBezTo>
                  <a:lnTo>
                    <a:pt x="292" y="1203"/>
                  </a:lnTo>
                  <a:lnTo>
                    <a:pt x="1389" y="500"/>
                  </a:lnTo>
                  <a:lnTo>
                    <a:pt x="1200" y="192"/>
                  </a:lnTo>
                  <a:cubicBezTo>
                    <a:pt x="1127" y="70"/>
                    <a:pt x="1003" y="1"/>
                    <a:pt x="8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48"/>
            <p:cNvSpPr/>
            <p:nvPr/>
          </p:nvSpPr>
          <p:spPr>
            <a:xfrm>
              <a:off x="6343481" y="3235942"/>
              <a:ext cx="293100" cy="197164"/>
            </a:xfrm>
            <a:custGeom>
              <a:avLst/>
              <a:gdLst/>
              <a:ahLst/>
              <a:cxnLst/>
              <a:rect l="l" t="t" r="r" b="b"/>
              <a:pathLst>
                <a:path w="3822" h="2571" extrusionOk="0">
                  <a:moveTo>
                    <a:pt x="1496" y="1"/>
                  </a:moveTo>
                  <a:cubicBezTo>
                    <a:pt x="1443" y="1"/>
                    <a:pt x="1395" y="6"/>
                    <a:pt x="1354" y="18"/>
                  </a:cubicBezTo>
                  <a:cubicBezTo>
                    <a:pt x="875" y="155"/>
                    <a:pt x="1" y="1063"/>
                    <a:pt x="223" y="2143"/>
                  </a:cubicBezTo>
                  <a:cubicBezTo>
                    <a:pt x="289" y="2459"/>
                    <a:pt x="335" y="2571"/>
                    <a:pt x="368" y="2571"/>
                  </a:cubicBezTo>
                  <a:cubicBezTo>
                    <a:pt x="446" y="2571"/>
                    <a:pt x="446" y="1920"/>
                    <a:pt x="446" y="1920"/>
                  </a:cubicBezTo>
                  <a:cubicBezTo>
                    <a:pt x="446" y="1920"/>
                    <a:pt x="892" y="515"/>
                    <a:pt x="1371" y="412"/>
                  </a:cubicBezTo>
                  <a:cubicBezTo>
                    <a:pt x="1416" y="403"/>
                    <a:pt x="1468" y="398"/>
                    <a:pt x="1524" y="398"/>
                  </a:cubicBezTo>
                  <a:cubicBezTo>
                    <a:pt x="2073" y="398"/>
                    <a:pt x="3099" y="823"/>
                    <a:pt x="3239" y="1149"/>
                  </a:cubicBezTo>
                  <a:cubicBezTo>
                    <a:pt x="3376" y="1492"/>
                    <a:pt x="3530" y="2280"/>
                    <a:pt x="3530" y="2280"/>
                  </a:cubicBezTo>
                  <a:lnTo>
                    <a:pt x="3770" y="2366"/>
                  </a:lnTo>
                  <a:cubicBezTo>
                    <a:pt x="3822" y="2040"/>
                    <a:pt x="3667" y="1218"/>
                    <a:pt x="3479" y="909"/>
                  </a:cubicBezTo>
                  <a:cubicBezTo>
                    <a:pt x="3291" y="612"/>
                    <a:pt x="2061" y="1"/>
                    <a:pt x="1496" y="1"/>
                  </a:cubicBezTo>
                  <a:close/>
                </a:path>
              </a:pathLst>
            </a:custGeom>
            <a:solidFill>
              <a:srgbClr val="DBAB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48"/>
            <p:cNvSpPr/>
            <p:nvPr/>
          </p:nvSpPr>
          <p:spPr>
            <a:xfrm>
              <a:off x="6302760" y="3183181"/>
              <a:ext cx="249771" cy="232900"/>
            </a:xfrm>
            <a:custGeom>
              <a:avLst/>
              <a:gdLst/>
              <a:ahLst/>
              <a:cxnLst/>
              <a:rect l="l" t="t" r="r" b="b"/>
              <a:pathLst>
                <a:path w="3257" h="3037" extrusionOk="0">
                  <a:moveTo>
                    <a:pt x="1030" y="0"/>
                  </a:moveTo>
                  <a:cubicBezTo>
                    <a:pt x="965" y="0"/>
                    <a:pt x="906" y="7"/>
                    <a:pt x="857" y="21"/>
                  </a:cubicBezTo>
                  <a:cubicBezTo>
                    <a:pt x="395" y="141"/>
                    <a:pt x="1" y="1529"/>
                    <a:pt x="223" y="2608"/>
                  </a:cubicBezTo>
                  <a:cubicBezTo>
                    <a:pt x="289" y="2924"/>
                    <a:pt x="335" y="3036"/>
                    <a:pt x="367" y="3036"/>
                  </a:cubicBezTo>
                  <a:cubicBezTo>
                    <a:pt x="446" y="3036"/>
                    <a:pt x="446" y="2385"/>
                    <a:pt x="446" y="2385"/>
                  </a:cubicBezTo>
                  <a:cubicBezTo>
                    <a:pt x="446" y="2385"/>
                    <a:pt x="652" y="621"/>
                    <a:pt x="1149" y="518"/>
                  </a:cubicBezTo>
                  <a:cubicBezTo>
                    <a:pt x="1212" y="506"/>
                    <a:pt x="1282" y="501"/>
                    <a:pt x="1357" y="501"/>
                  </a:cubicBezTo>
                  <a:cubicBezTo>
                    <a:pt x="1854" y="501"/>
                    <a:pt x="2554" y="734"/>
                    <a:pt x="2674" y="1032"/>
                  </a:cubicBezTo>
                  <a:cubicBezTo>
                    <a:pt x="2811" y="1392"/>
                    <a:pt x="2982" y="2180"/>
                    <a:pt x="2982" y="2180"/>
                  </a:cubicBezTo>
                  <a:lnTo>
                    <a:pt x="3222" y="2265"/>
                  </a:lnTo>
                  <a:cubicBezTo>
                    <a:pt x="3256" y="1923"/>
                    <a:pt x="3119" y="1117"/>
                    <a:pt x="2931" y="809"/>
                  </a:cubicBezTo>
                  <a:cubicBezTo>
                    <a:pt x="2731" y="501"/>
                    <a:pt x="1605" y="0"/>
                    <a:pt x="1030" y="0"/>
                  </a:cubicBezTo>
                  <a:close/>
                </a:path>
              </a:pathLst>
            </a:custGeom>
            <a:solidFill>
              <a:srgbClr val="F4D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48"/>
            <p:cNvSpPr/>
            <p:nvPr/>
          </p:nvSpPr>
          <p:spPr>
            <a:xfrm>
              <a:off x="6510660" y="3325206"/>
              <a:ext cx="53681" cy="40951"/>
            </a:xfrm>
            <a:custGeom>
              <a:avLst/>
              <a:gdLst/>
              <a:ahLst/>
              <a:cxnLst/>
              <a:rect l="l" t="t" r="r" b="b"/>
              <a:pathLst>
                <a:path w="700" h="534" extrusionOk="0">
                  <a:moveTo>
                    <a:pt x="275" y="0"/>
                  </a:moveTo>
                  <a:cubicBezTo>
                    <a:pt x="104" y="0"/>
                    <a:pt x="0" y="151"/>
                    <a:pt x="14" y="259"/>
                  </a:cubicBezTo>
                  <a:cubicBezTo>
                    <a:pt x="48" y="396"/>
                    <a:pt x="545" y="533"/>
                    <a:pt x="545" y="533"/>
                  </a:cubicBezTo>
                  <a:cubicBezTo>
                    <a:pt x="614" y="448"/>
                    <a:pt x="699" y="156"/>
                    <a:pt x="425" y="36"/>
                  </a:cubicBezTo>
                  <a:cubicBezTo>
                    <a:pt x="371" y="11"/>
                    <a:pt x="320" y="0"/>
                    <a:pt x="275"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48"/>
            <p:cNvSpPr/>
            <p:nvPr/>
          </p:nvSpPr>
          <p:spPr>
            <a:xfrm>
              <a:off x="6595783" y="3398673"/>
              <a:ext cx="48697" cy="42332"/>
            </a:xfrm>
            <a:custGeom>
              <a:avLst/>
              <a:gdLst/>
              <a:ahLst/>
              <a:cxnLst/>
              <a:rect l="l" t="t" r="r" b="b"/>
              <a:pathLst>
                <a:path w="635" h="552" extrusionOk="0">
                  <a:moveTo>
                    <a:pt x="339" y="1"/>
                  </a:moveTo>
                  <a:cubicBezTo>
                    <a:pt x="332" y="1"/>
                    <a:pt x="319" y="7"/>
                    <a:pt x="292" y="21"/>
                  </a:cubicBezTo>
                  <a:cubicBezTo>
                    <a:pt x="189" y="72"/>
                    <a:pt x="1" y="278"/>
                    <a:pt x="1" y="278"/>
                  </a:cubicBezTo>
                  <a:lnTo>
                    <a:pt x="292" y="552"/>
                  </a:lnTo>
                  <a:cubicBezTo>
                    <a:pt x="395" y="449"/>
                    <a:pt x="635" y="244"/>
                    <a:pt x="463" y="124"/>
                  </a:cubicBezTo>
                  <a:cubicBezTo>
                    <a:pt x="338" y="48"/>
                    <a:pt x="359" y="1"/>
                    <a:pt x="339"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48"/>
            <p:cNvSpPr/>
            <p:nvPr/>
          </p:nvSpPr>
          <p:spPr>
            <a:xfrm>
              <a:off x="6251533" y="3333181"/>
              <a:ext cx="415263" cy="377226"/>
            </a:xfrm>
            <a:custGeom>
              <a:avLst/>
              <a:gdLst/>
              <a:ahLst/>
              <a:cxnLst/>
              <a:rect l="l" t="t" r="r" b="b"/>
              <a:pathLst>
                <a:path w="5415" h="4919" extrusionOk="0">
                  <a:moveTo>
                    <a:pt x="429" y="2554"/>
                  </a:moveTo>
                  <a:lnTo>
                    <a:pt x="2828" y="4919"/>
                  </a:lnTo>
                  <a:lnTo>
                    <a:pt x="5106" y="4405"/>
                  </a:lnTo>
                  <a:cubicBezTo>
                    <a:pt x="5106" y="4405"/>
                    <a:pt x="5415" y="2742"/>
                    <a:pt x="5089" y="2177"/>
                  </a:cubicBezTo>
                  <a:cubicBezTo>
                    <a:pt x="4747" y="1629"/>
                    <a:pt x="3770" y="1"/>
                    <a:pt x="3204" y="292"/>
                  </a:cubicBezTo>
                  <a:cubicBezTo>
                    <a:pt x="2639" y="601"/>
                    <a:pt x="617" y="1440"/>
                    <a:pt x="429" y="1749"/>
                  </a:cubicBezTo>
                  <a:cubicBezTo>
                    <a:pt x="257" y="2057"/>
                    <a:pt x="0" y="2194"/>
                    <a:pt x="429" y="2554"/>
                  </a:cubicBezTo>
                  <a:close/>
                </a:path>
              </a:pathLst>
            </a:custGeom>
            <a:solidFill>
              <a:srgbClr val="C3D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 name="Google Shape;788;p48"/>
            <p:cNvSpPr/>
            <p:nvPr/>
          </p:nvSpPr>
          <p:spPr>
            <a:xfrm>
              <a:off x="6265950" y="3310865"/>
              <a:ext cx="245783" cy="143329"/>
            </a:xfrm>
            <a:custGeom>
              <a:avLst/>
              <a:gdLst/>
              <a:ahLst/>
              <a:cxnLst/>
              <a:rect l="l" t="t" r="r" b="b"/>
              <a:pathLst>
                <a:path w="3205" h="1869" extrusionOk="0">
                  <a:moveTo>
                    <a:pt x="52" y="1868"/>
                  </a:moveTo>
                  <a:cubicBezTo>
                    <a:pt x="172" y="1766"/>
                    <a:pt x="1" y="1286"/>
                    <a:pt x="155" y="1183"/>
                  </a:cubicBezTo>
                  <a:cubicBezTo>
                    <a:pt x="601" y="772"/>
                    <a:pt x="2108" y="1"/>
                    <a:pt x="2434" y="18"/>
                  </a:cubicBezTo>
                  <a:cubicBezTo>
                    <a:pt x="2777" y="52"/>
                    <a:pt x="3205" y="446"/>
                    <a:pt x="3205" y="446"/>
                  </a:cubicBezTo>
                  <a:cubicBezTo>
                    <a:pt x="3205" y="446"/>
                    <a:pt x="1920" y="1423"/>
                    <a:pt x="1183" y="1628"/>
                  </a:cubicBezTo>
                  <a:cubicBezTo>
                    <a:pt x="446" y="1834"/>
                    <a:pt x="52" y="1868"/>
                    <a:pt x="52" y="1868"/>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48"/>
            <p:cNvSpPr/>
            <p:nvPr/>
          </p:nvSpPr>
          <p:spPr>
            <a:xfrm>
              <a:off x="6465721" y="3652508"/>
              <a:ext cx="180062" cy="119632"/>
            </a:xfrm>
            <a:custGeom>
              <a:avLst/>
              <a:gdLst/>
              <a:ahLst/>
              <a:cxnLst/>
              <a:rect l="l" t="t" r="r" b="b"/>
              <a:pathLst>
                <a:path w="2348" h="1560" extrusionOk="0">
                  <a:moveTo>
                    <a:pt x="2348" y="1046"/>
                  </a:moveTo>
                  <a:lnTo>
                    <a:pt x="480" y="1560"/>
                  </a:lnTo>
                  <a:lnTo>
                    <a:pt x="35" y="755"/>
                  </a:lnTo>
                  <a:cubicBezTo>
                    <a:pt x="0" y="635"/>
                    <a:pt x="480" y="395"/>
                    <a:pt x="1114" y="206"/>
                  </a:cubicBezTo>
                  <a:cubicBezTo>
                    <a:pt x="1731" y="35"/>
                    <a:pt x="2279" y="1"/>
                    <a:pt x="2313" y="12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48"/>
            <p:cNvSpPr/>
            <p:nvPr/>
          </p:nvSpPr>
          <p:spPr>
            <a:xfrm>
              <a:off x="6477531" y="3676205"/>
              <a:ext cx="166949" cy="61810"/>
            </a:xfrm>
            <a:custGeom>
              <a:avLst/>
              <a:gdLst/>
              <a:ahLst/>
              <a:cxnLst/>
              <a:rect l="l" t="t" r="r" b="b"/>
              <a:pathLst>
                <a:path w="2177" h="806" extrusionOk="0">
                  <a:moveTo>
                    <a:pt x="2177" y="223"/>
                  </a:moveTo>
                  <a:lnTo>
                    <a:pt x="2177" y="120"/>
                  </a:lnTo>
                  <a:cubicBezTo>
                    <a:pt x="2142" y="0"/>
                    <a:pt x="1628" y="51"/>
                    <a:pt x="1046" y="206"/>
                  </a:cubicBezTo>
                  <a:cubicBezTo>
                    <a:pt x="446" y="377"/>
                    <a:pt x="0" y="600"/>
                    <a:pt x="35" y="720"/>
                  </a:cubicBezTo>
                  <a:lnTo>
                    <a:pt x="69" y="805"/>
                  </a:lnTo>
                  <a:cubicBezTo>
                    <a:pt x="155" y="685"/>
                    <a:pt x="566" y="497"/>
                    <a:pt x="1080" y="343"/>
                  </a:cubicBezTo>
                  <a:cubicBezTo>
                    <a:pt x="1594" y="206"/>
                    <a:pt x="2057" y="154"/>
                    <a:pt x="2177" y="223"/>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48"/>
            <p:cNvSpPr/>
            <p:nvPr/>
          </p:nvSpPr>
          <p:spPr>
            <a:xfrm>
              <a:off x="6489341" y="3699824"/>
              <a:ext cx="156442" cy="57899"/>
            </a:xfrm>
            <a:custGeom>
              <a:avLst/>
              <a:gdLst/>
              <a:ahLst/>
              <a:cxnLst/>
              <a:rect l="l" t="t" r="r" b="b"/>
              <a:pathLst>
                <a:path w="2040" h="755" extrusionOk="0">
                  <a:moveTo>
                    <a:pt x="2040" y="206"/>
                  </a:moveTo>
                  <a:lnTo>
                    <a:pt x="2023" y="120"/>
                  </a:lnTo>
                  <a:cubicBezTo>
                    <a:pt x="2005" y="0"/>
                    <a:pt x="1526" y="52"/>
                    <a:pt x="977" y="206"/>
                  </a:cubicBezTo>
                  <a:cubicBezTo>
                    <a:pt x="412" y="360"/>
                    <a:pt x="1" y="566"/>
                    <a:pt x="18" y="669"/>
                  </a:cubicBezTo>
                  <a:lnTo>
                    <a:pt x="69" y="754"/>
                  </a:lnTo>
                  <a:cubicBezTo>
                    <a:pt x="138" y="652"/>
                    <a:pt x="532" y="463"/>
                    <a:pt x="1012" y="326"/>
                  </a:cubicBezTo>
                  <a:cubicBezTo>
                    <a:pt x="1491" y="189"/>
                    <a:pt x="1920" y="155"/>
                    <a:pt x="2040" y="206"/>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48"/>
            <p:cNvSpPr/>
            <p:nvPr/>
          </p:nvSpPr>
          <p:spPr>
            <a:xfrm>
              <a:off x="6501151" y="3724825"/>
              <a:ext cx="147240" cy="55215"/>
            </a:xfrm>
            <a:custGeom>
              <a:avLst/>
              <a:gdLst/>
              <a:ahLst/>
              <a:cxnLst/>
              <a:rect l="l" t="t" r="r" b="b"/>
              <a:pathLst>
                <a:path w="1920" h="720" extrusionOk="0">
                  <a:moveTo>
                    <a:pt x="1886" y="103"/>
                  </a:moveTo>
                  <a:cubicBezTo>
                    <a:pt x="1851" y="0"/>
                    <a:pt x="1423" y="34"/>
                    <a:pt x="909" y="189"/>
                  </a:cubicBezTo>
                  <a:cubicBezTo>
                    <a:pt x="395" y="326"/>
                    <a:pt x="1" y="531"/>
                    <a:pt x="18" y="617"/>
                  </a:cubicBezTo>
                  <a:cubicBezTo>
                    <a:pt x="52" y="720"/>
                    <a:pt x="498" y="685"/>
                    <a:pt x="1012" y="548"/>
                  </a:cubicBezTo>
                  <a:cubicBezTo>
                    <a:pt x="1526" y="394"/>
                    <a:pt x="1920" y="206"/>
                    <a:pt x="1886" y="103"/>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48"/>
            <p:cNvSpPr/>
            <p:nvPr/>
          </p:nvSpPr>
          <p:spPr>
            <a:xfrm>
              <a:off x="6235735" y="3308258"/>
              <a:ext cx="442870" cy="368023"/>
            </a:xfrm>
            <a:custGeom>
              <a:avLst/>
              <a:gdLst/>
              <a:ahLst/>
              <a:cxnLst/>
              <a:rect l="l" t="t" r="r" b="b"/>
              <a:pathLst>
                <a:path w="5775" h="4799" extrusionOk="0">
                  <a:moveTo>
                    <a:pt x="5312" y="4730"/>
                  </a:moveTo>
                  <a:cubicBezTo>
                    <a:pt x="5484" y="4318"/>
                    <a:pt x="5775" y="2982"/>
                    <a:pt x="5432" y="2382"/>
                  </a:cubicBezTo>
                  <a:cubicBezTo>
                    <a:pt x="5090" y="1765"/>
                    <a:pt x="4044" y="0"/>
                    <a:pt x="3239" y="514"/>
                  </a:cubicBezTo>
                  <a:cubicBezTo>
                    <a:pt x="1663" y="1525"/>
                    <a:pt x="1252" y="1525"/>
                    <a:pt x="446" y="1902"/>
                  </a:cubicBezTo>
                  <a:cubicBezTo>
                    <a:pt x="1" y="2434"/>
                    <a:pt x="669" y="3033"/>
                    <a:pt x="960" y="3256"/>
                  </a:cubicBezTo>
                  <a:cubicBezTo>
                    <a:pt x="960" y="3256"/>
                    <a:pt x="292" y="2502"/>
                    <a:pt x="720" y="2228"/>
                  </a:cubicBezTo>
                  <a:cubicBezTo>
                    <a:pt x="995" y="2057"/>
                    <a:pt x="1577" y="2245"/>
                    <a:pt x="3359" y="857"/>
                  </a:cubicBezTo>
                  <a:cubicBezTo>
                    <a:pt x="3719" y="789"/>
                    <a:pt x="4044" y="1046"/>
                    <a:pt x="4439" y="1525"/>
                  </a:cubicBezTo>
                  <a:cubicBezTo>
                    <a:pt x="4833" y="2005"/>
                    <a:pt x="5244" y="2639"/>
                    <a:pt x="5295" y="2999"/>
                  </a:cubicBezTo>
                  <a:cubicBezTo>
                    <a:pt x="5415" y="3770"/>
                    <a:pt x="5072" y="4798"/>
                    <a:pt x="5072" y="479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48"/>
            <p:cNvSpPr/>
            <p:nvPr/>
          </p:nvSpPr>
          <p:spPr>
            <a:xfrm>
              <a:off x="6461733" y="3398903"/>
              <a:ext cx="113114" cy="257670"/>
            </a:xfrm>
            <a:custGeom>
              <a:avLst/>
              <a:gdLst/>
              <a:ahLst/>
              <a:cxnLst/>
              <a:rect l="l" t="t" r="r" b="b"/>
              <a:pathLst>
                <a:path w="1475" h="3360" extrusionOk="0">
                  <a:moveTo>
                    <a:pt x="1474" y="3359"/>
                  </a:moveTo>
                  <a:lnTo>
                    <a:pt x="481" y="1"/>
                  </a:lnTo>
                  <a:cubicBezTo>
                    <a:pt x="481" y="1"/>
                    <a:pt x="138" y="361"/>
                    <a:pt x="1" y="395"/>
                  </a:cubicBezTo>
                  <a:cubicBezTo>
                    <a:pt x="858" y="2331"/>
                    <a:pt x="1337" y="3308"/>
                    <a:pt x="1337" y="3308"/>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48"/>
            <p:cNvSpPr/>
            <p:nvPr/>
          </p:nvSpPr>
          <p:spPr>
            <a:xfrm>
              <a:off x="6522240" y="3405498"/>
              <a:ext cx="52608" cy="251075"/>
            </a:xfrm>
            <a:custGeom>
              <a:avLst/>
              <a:gdLst/>
              <a:ahLst/>
              <a:cxnLst/>
              <a:rect l="l" t="t" r="r" b="b"/>
              <a:pathLst>
                <a:path w="686" h="3274" extrusionOk="0">
                  <a:moveTo>
                    <a:pt x="685" y="3273"/>
                  </a:moveTo>
                  <a:lnTo>
                    <a:pt x="0" y="0"/>
                  </a:lnTo>
                  <a:cubicBezTo>
                    <a:pt x="0" y="0"/>
                    <a:pt x="428" y="137"/>
                    <a:pt x="548" y="343"/>
                  </a:cubicBezTo>
                  <a:cubicBezTo>
                    <a:pt x="651" y="549"/>
                    <a:pt x="685" y="3273"/>
                    <a:pt x="685" y="327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48"/>
            <p:cNvSpPr/>
            <p:nvPr/>
          </p:nvSpPr>
          <p:spPr>
            <a:xfrm>
              <a:off x="6574771" y="3525054"/>
              <a:ext cx="63114" cy="88114"/>
            </a:xfrm>
            <a:custGeom>
              <a:avLst/>
              <a:gdLst/>
              <a:ahLst/>
              <a:cxnLst/>
              <a:rect l="l" t="t" r="r" b="b"/>
              <a:pathLst>
                <a:path w="823" h="1149" extrusionOk="0">
                  <a:moveTo>
                    <a:pt x="823" y="549"/>
                  </a:moveTo>
                  <a:cubicBezTo>
                    <a:pt x="823" y="737"/>
                    <a:pt x="771" y="909"/>
                    <a:pt x="686" y="1029"/>
                  </a:cubicBezTo>
                  <a:lnTo>
                    <a:pt x="686" y="1149"/>
                  </a:lnTo>
                  <a:lnTo>
                    <a:pt x="412" y="1149"/>
                  </a:lnTo>
                  <a:lnTo>
                    <a:pt x="412" y="1149"/>
                  </a:lnTo>
                  <a:cubicBezTo>
                    <a:pt x="206" y="1131"/>
                    <a:pt x="35" y="909"/>
                    <a:pt x="18" y="600"/>
                  </a:cubicBezTo>
                  <a:cubicBezTo>
                    <a:pt x="0" y="292"/>
                    <a:pt x="155" y="35"/>
                    <a:pt x="360" y="1"/>
                  </a:cubicBezTo>
                  <a:lnTo>
                    <a:pt x="669" y="1"/>
                  </a:lnTo>
                  <a:lnTo>
                    <a:pt x="669" y="155"/>
                  </a:lnTo>
                  <a:cubicBezTo>
                    <a:pt x="754" y="240"/>
                    <a:pt x="806" y="395"/>
                    <a:pt x="823" y="54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48"/>
            <p:cNvSpPr/>
            <p:nvPr/>
          </p:nvSpPr>
          <p:spPr>
            <a:xfrm>
              <a:off x="6591872" y="3523750"/>
              <a:ext cx="65721" cy="90721"/>
            </a:xfrm>
            <a:custGeom>
              <a:avLst/>
              <a:gdLst/>
              <a:ahLst/>
              <a:cxnLst/>
              <a:rect l="l" t="t" r="r" b="b"/>
              <a:pathLst>
                <a:path w="857" h="1183" extrusionOk="0">
                  <a:moveTo>
                    <a:pt x="823" y="566"/>
                  </a:moveTo>
                  <a:cubicBezTo>
                    <a:pt x="805" y="257"/>
                    <a:pt x="600" y="0"/>
                    <a:pt x="377" y="18"/>
                  </a:cubicBezTo>
                  <a:cubicBezTo>
                    <a:pt x="154" y="35"/>
                    <a:pt x="0" y="309"/>
                    <a:pt x="17" y="617"/>
                  </a:cubicBezTo>
                  <a:cubicBezTo>
                    <a:pt x="34" y="943"/>
                    <a:pt x="240" y="1183"/>
                    <a:pt x="463" y="1166"/>
                  </a:cubicBezTo>
                  <a:cubicBezTo>
                    <a:pt x="686" y="1148"/>
                    <a:pt x="857" y="891"/>
                    <a:pt x="823" y="566"/>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48"/>
            <p:cNvSpPr/>
            <p:nvPr/>
          </p:nvSpPr>
          <p:spPr>
            <a:xfrm>
              <a:off x="6300153" y="2957413"/>
              <a:ext cx="237885" cy="375845"/>
            </a:xfrm>
            <a:custGeom>
              <a:avLst/>
              <a:gdLst/>
              <a:ahLst/>
              <a:cxnLst/>
              <a:rect l="l" t="t" r="r" b="b"/>
              <a:pathLst>
                <a:path w="3102" h="4901" extrusionOk="0">
                  <a:moveTo>
                    <a:pt x="977" y="1"/>
                  </a:moveTo>
                  <a:cubicBezTo>
                    <a:pt x="840" y="737"/>
                    <a:pt x="926" y="1200"/>
                    <a:pt x="634" y="1577"/>
                  </a:cubicBezTo>
                  <a:cubicBezTo>
                    <a:pt x="326" y="1971"/>
                    <a:pt x="0" y="2776"/>
                    <a:pt x="137" y="3273"/>
                  </a:cubicBezTo>
                  <a:cubicBezTo>
                    <a:pt x="223" y="3513"/>
                    <a:pt x="600" y="4164"/>
                    <a:pt x="960" y="4438"/>
                  </a:cubicBezTo>
                  <a:cubicBezTo>
                    <a:pt x="1542" y="4901"/>
                    <a:pt x="2279" y="4233"/>
                    <a:pt x="2296" y="4061"/>
                  </a:cubicBezTo>
                  <a:cubicBezTo>
                    <a:pt x="2331" y="3770"/>
                    <a:pt x="1971" y="3890"/>
                    <a:pt x="1799" y="3770"/>
                  </a:cubicBezTo>
                  <a:cubicBezTo>
                    <a:pt x="1577" y="3599"/>
                    <a:pt x="1440" y="3068"/>
                    <a:pt x="1679" y="2879"/>
                  </a:cubicBezTo>
                  <a:cubicBezTo>
                    <a:pt x="1919" y="2708"/>
                    <a:pt x="2108" y="4113"/>
                    <a:pt x="2690" y="3702"/>
                  </a:cubicBezTo>
                  <a:cubicBezTo>
                    <a:pt x="2896" y="3547"/>
                    <a:pt x="2331" y="2382"/>
                    <a:pt x="2605" y="2074"/>
                  </a:cubicBezTo>
                  <a:cubicBezTo>
                    <a:pt x="2862" y="1765"/>
                    <a:pt x="3102" y="1114"/>
                    <a:pt x="2982" y="874"/>
                  </a:cubicBezTo>
                  <a:cubicBezTo>
                    <a:pt x="2845" y="617"/>
                    <a:pt x="977" y="1"/>
                    <a:pt x="977" y="1"/>
                  </a:cubicBezTo>
                  <a:close/>
                </a:path>
              </a:pathLst>
            </a:custGeom>
            <a:solidFill>
              <a:srgbClr val="1D23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48"/>
            <p:cNvSpPr/>
            <p:nvPr/>
          </p:nvSpPr>
          <p:spPr>
            <a:xfrm>
              <a:off x="6427607" y="3193917"/>
              <a:ext cx="105215" cy="99924"/>
            </a:xfrm>
            <a:custGeom>
              <a:avLst/>
              <a:gdLst/>
              <a:ahLst/>
              <a:cxnLst/>
              <a:rect l="l" t="t" r="r" b="b"/>
              <a:pathLst>
                <a:path w="1372" h="1303" extrusionOk="0">
                  <a:moveTo>
                    <a:pt x="0" y="378"/>
                  </a:moveTo>
                  <a:cubicBezTo>
                    <a:pt x="120" y="395"/>
                    <a:pt x="943" y="566"/>
                    <a:pt x="1080" y="926"/>
                  </a:cubicBezTo>
                  <a:cubicBezTo>
                    <a:pt x="1217" y="1303"/>
                    <a:pt x="1371" y="772"/>
                    <a:pt x="1371" y="772"/>
                  </a:cubicBezTo>
                  <a:cubicBezTo>
                    <a:pt x="1371" y="772"/>
                    <a:pt x="1165" y="206"/>
                    <a:pt x="86" y="1"/>
                  </a:cubicBezTo>
                  <a:cubicBezTo>
                    <a:pt x="0" y="224"/>
                    <a:pt x="0" y="378"/>
                    <a:pt x="0" y="378"/>
                  </a:cubicBezTo>
                  <a:close/>
                </a:path>
              </a:pathLst>
            </a:custGeom>
            <a:solidFill>
              <a:srgbClr val="F4D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48"/>
            <p:cNvSpPr/>
            <p:nvPr/>
          </p:nvSpPr>
          <p:spPr>
            <a:xfrm>
              <a:off x="6325076" y="2196596"/>
              <a:ext cx="406137" cy="956677"/>
            </a:xfrm>
            <a:custGeom>
              <a:avLst/>
              <a:gdLst/>
              <a:ahLst/>
              <a:cxnLst/>
              <a:rect l="l" t="t" r="r" b="b"/>
              <a:pathLst>
                <a:path w="5296" h="12475" extrusionOk="0">
                  <a:moveTo>
                    <a:pt x="4850" y="69"/>
                  </a:moveTo>
                  <a:cubicBezTo>
                    <a:pt x="4319" y="1"/>
                    <a:pt x="3599" y="703"/>
                    <a:pt x="3256" y="1663"/>
                  </a:cubicBezTo>
                  <a:cubicBezTo>
                    <a:pt x="2811" y="2948"/>
                    <a:pt x="2040" y="5364"/>
                    <a:pt x="1440" y="6495"/>
                  </a:cubicBezTo>
                  <a:cubicBezTo>
                    <a:pt x="840" y="7626"/>
                    <a:pt x="1" y="11258"/>
                    <a:pt x="155" y="11566"/>
                  </a:cubicBezTo>
                  <a:cubicBezTo>
                    <a:pt x="909" y="11412"/>
                    <a:pt x="2228" y="12098"/>
                    <a:pt x="2759" y="12475"/>
                  </a:cubicBezTo>
                  <a:cubicBezTo>
                    <a:pt x="3445" y="10658"/>
                    <a:pt x="3873" y="9973"/>
                    <a:pt x="4233" y="8808"/>
                  </a:cubicBezTo>
                  <a:cubicBezTo>
                    <a:pt x="4850" y="6837"/>
                    <a:pt x="4696" y="7060"/>
                    <a:pt x="4987" y="6152"/>
                  </a:cubicBezTo>
                  <a:cubicBezTo>
                    <a:pt x="5295" y="5244"/>
                    <a:pt x="4850" y="69"/>
                    <a:pt x="4850"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48"/>
            <p:cNvSpPr/>
            <p:nvPr/>
          </p:nvSpPr>
          <p:spPr>
            <a:xfrm>
              <a:off x="6678606" y="3745837"/>
              <a:ext cx="319327" cy="395554"/>
            </a:xfrm>
            <a:custGeom>
              <a:avLst/>
              <a:gdLst/>
              <a:ahLst/>
              <a:cxnLst/>
              <a:rect l="l" t="t" r="r" b="b"/>
              <a:pathLst>
                <a:path w="4164" h="5158" extrusionOk="0">
                  <a:moveTo>
                    <a:pt x="514" y="0"/>
                  </a:moveTo>
                  <a:cubicBezTo>
                    <a:pt x="1302" y="291"/>
                    <a:pt x="3821" y="411"/>
                    <a:pt x="4164" y="343"/>
                  </a:cubicBezTo>
                  <a:cubicBezTo>
                    <a:pt x="4112" y="1714"/>
                    <a:pt x="3924" y="5106"/>
                    <a:pt x="3513" y="5106"/>
                  </a:cubicBezTo>
                  <a:cubicBezTo>
                    <a:pt x="3118" y="5106"/>
                    <a:pt x="0" y="5158"/>
                    <a:pt x="0" y="4592"/>
                  </a:cubicBezTo>
                  <a:cubicBezTo>
                    <a:pt x="0" y="4027"/>
                    <a:pt x="514"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48"/>
            <p:cNvSpPr/>
            <p:nvPr/>
          </p:nvSpPr>
          <p:spPr>
            <a:xfrm>
              <a:off x="7080678" y="3745837"/>
              <a:ext cx="352226" cy="413959"/>
            </a:xfrm>
            <a:custGeom>
              <a:avLst/>
              <a:gdLst/>
              <a:ahLst/>
              <a:cxnLst/>
              <a:rect l="l" t="t" r="r" b="b"/>
              <a:pathLst>
                <a:path w="4593" h="5398" extrusionOk="0">
                  <a:moveTo>
                    <a:pt x="0" y="514"/>
                  </a:moveTo>
                  <a:cubicBezTo>
                    <a:pt x="463" y="514"/>
                    <a:pt x="3598" y="172"/>
                    <a:pt x="3941" y="0"/>
                  </a:cubicBezTo>
                  <a:cubicBezTo>
                    <a:pt x="4232" y="1594"/>
                    <a:pt x="4592" y="4284"/>
                    <a:pt x="4489" y="4507"/>
                  </a:cubicBezTo>
                  <a:cubicBezTo>
                    <a:pt x="4369" y="4746"/>
                    <a:pt x="720" y="5397"/>
                    <a:pt x="480" y="5055"/>
                  </a:cubicBezTo>
                  <a:cubicBezTo>
                    <a:pt x="257" y="4712"/>
                    <a:pt x="0" y="514"/>
                    <a:pt x="0" y="5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48"/>
            <p:cNvSpPr/>
            <p:nvPr/>
          </p:nvSpPr>
          <p:spPr>
            <a:xfrm>
              <a:off x="6346165" y="2892995"/>
              <a:ext cx="248391" cy="193253"/>
            </a:xfrm>
            <a:custGeom>
              <a:avLst/>
              <a:gdLst/>
              <a:ahLst/>
              <a:cxnLst/>
              <a:rect l="l" t="t" r="r" b="b"/>
              <a:pathLst>
                <a:path w="3239" h="2520" extrusionOk="0">
                  <a:moveTo>
                    <a:pt x="326" y="1"/>
                  </a:moveTo>
                  <a:cubicBezTo>
                    <a:pt x="360" y="1"/>
                    <a:pt x="2484" y="566"/>
                    <a:pt x="3238" y="1509"/>
                  </a:cubicBezTo>
                  <a:cubicBezTo>
                    <a:pt x="3016" y="1971"/>
                    <a:pt x="2827" y="2520"/>
                    <a:pt x="2827" y="2520"/>
                  </a:cubicBezTo>
                  <a:cubicBezTo>
                    <a:pt x="2827" y="2520"/>
                    <a:pt x="1182" y="1115"/>
                    <a:pt x="0" y="1252"/>
                  </a:cubicBezTo>
                  <a:cubicBezTo>
                    <a:pt x="154" y="515"/>
                    <a:pt x="240" y="1"/>
                    <a:pt x="3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48"/>
            <p:cNvSpPr/>
            <p:nvPr/>
          </p:nvSpPr>
          <p:spPr>
            <a:xfrm>
              <a:off x="6352684" y="2919299"/>
              <a:ext cx="232670" cy="145936"/>
            </a:xfrm>
            <a:custGeom>
              <a:avLst/>
              <a:gdLst/>
              <a:ahLst/>
              <a:cxnLst/>
              <a:rect l="l" t="t" r="r" b="b"/>
              <a:pathLst>
                <a:path w="3034" h="1903" extrusionOk="0">
                  <a:moveTo>
                    <a:pt x="103" y="18"/>
                  </a:moveTo>
                  <a:cubicBezTo>
                    <a:pt x="155" y="1"/>
                    <a:pt x="2280" y="515"/>
                    <a:pt x="3033" y="1457"/>
                  </a:cubicBezTo>
                  <a:cubicBezTo>
                    <a:pt x="2982" y="1594"/>
                    <a:pt x="2862" y="1903"/>
                    <a:pt x="2862" y="1903"/>
                  </a:cubicBezTo>
                  <a:cubicBezTo>
                    <a:pt x="2862" y="1903"/>
                    <a:pt x="1251" y="412"/>
                    <a:pt x="1" y="532"/>
                  </a:cubicBezTo>
                  <a:cubicBezTo>
                    <a:pt x="18" y="292"/>
                    <a:pt x="69" y="18"/>
                    <a:pt x="103" y="18"/>
                  </a:cubicBezTo>
                  <a:close/>
                </a:path>
              </a:pathLst>
            </a:custGeom>
            <a:solidFill>
              <a:srgbClr val="C3D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805;p48"/>
            <p:cNvSpPr/>
            <p:nvPr/>
          </p:nvSpPr>
          <p:spPr>
            <a:xfrm>
              <a:off x="6481442" y="2481720"/>
              <a:ext cx="232670" cy="256366"/>
            </a:xfrm>
            <a:custGeom>
              <a:avLst/>
              <a:gdLst/>
              <a:ahLst/>
              <a:cxnLst/>
              <a:rect l="l" t="t" r="r" b="b"/>
              <a:pathLst>
                <a:path w="3034" h="3343" extrusionOk="0">
                  <a:moveTo>
                    <a:pt x="1" y="1457"/>
                  </a:moveTo>
                  <a:cubicBezTo>
                    <a:pt x="378" y="1714"/>
                    <a:pt x="1903" y="2177"/>
                    <a:pt x="2657" y="3342"/>
                  </a:cubicBezTo>
                  <a:cubicBezTo>
                    <a:pt x="2999" y="2554"/>
                    <a:pt x="3034" y="2143"/>
                    <a:pt x="3034" y="2143"/>
                  </a:cubicBezTo>
                  <a:cubicBezTo>
                    <a:pt x="3034" y="2143"/>
                    <a:pt x="2245" y="652"/>
                    <a:pt x="532" y="1"/>
                  </a:cubicBezTo>
                  <a:cubicBezTo>
                    <a:pt x="104" y="909"/>
                    <a:pt x="1" y="1457"/>
                    <a:pt x="1" y="14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48"/>
            <p:cNvSpPr/>
            <p:nvPr/>
          </p:nvSpPr>
          <p:spPr>
            <a:xfrm>
              <a:off x="6490644" y="2515923"/>
              <a:ext cx="218253" cy="194556"/>
            </a:xfrm>
            <a:custGeom>
              <a:avLst/>
              <a:gdLst/>
              <a:ahLst/>
              <a:cxnLst/>
              <a:rect l="l" t="t" r="r" b="b"/>
              <a:pathLst>
                <a:path w="2846" h="2537" extrusionOk="0">
                  <a:moveTo>
                    <a:pt x="1" y="600"/>
                  </a:moveTo>
                  <a:cubicBezTo>
                    <a:pt x="1012" y="823"/>
                    <a:pt x="2365" y="1765"/>
                    <a:pt x="2691" y="2536"/>
                  </a:cubicBezTo>
                  <a:cubicBezTo>
                    <a:pt x="2794" y="2211"/>
                    <a:pt x="2845" y="2039"/>
                    <a:pt x="2845" y="2039"/>
                  </a:cubicBezTo>
                  <a:cubicBezTo>
                    <a:pt x="2845" y="2039"/>
                    <a:pt x="2074" y="669"/>
                    <a:pt x="206" y="0"/>
                  </a:cubicBezTo>
                  <a:cubicBezTo>
                    <a:pt x="69" y="275"/>
                    <a:pt x="1" y="600"/>
                    <a:pt x="1" y="600"/>
                  </a:cubicBezTo>
                  <a:close/>
                </a:path>
              </a:pathLst>
            </a:custGeom>
            <a:solidFill>
              <a:srgbClr val="C3D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48"/>
            <p:cNvSpPr/>
            <p:nvPr/>
          </p:nvSpPr>
          <p:spPr>
            <a:xfrm>
              <a:off x="6703529" y="2557948"/>
              <a:ext cx="663654" cy="169633"/>
            </a:xfrm>
            <a:custGeom>
              <a:avLst/>
              <a:gdLst/>
              <a:ahLst/>
              <a:cxnLst/>
              <a:rect l="l" t="t" r="r" b="b"/>
              <a:pathLst>
                <a:path w="8654" h="2212" extrusionOk="0">
                  <a:moveTo>
                    <a:pt x="18" y="2211"/>
                  </a:moveTo>
                  <a:cubicBezTo>
                    <a:pt x="446" y="2023"/>
                    <a:pt x="6015" y="1132"/>
                    <a:pt x="8653" y="1920"/>
                  </a:cubicBezTo>
                  <a:cubicBezTo>
                    <a:pt x="8653" y="1183"/>
                    <a:pt x="8619" y="772"/>
                    <a:pt x="8619" y="772"/>
                  </a:cubicBezTo>
                  <a:cubicBezTo>
                    <a:pt x="8619" y="772"/>
                    <a:pt x="4575" y="1"/>
                    <a:pt x="69" y="1046"/>
                  </a:cubicBezTo>
                  <a:cubicBezTo>
                    <a:pt x="1" y="2023"/>
                    <a:pt x="18" y="2211"/>
                    <a:pt x="18" y="22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48"/>
            <p:cNvSpPr/>
            <p:nvPr/>
          </p:nvSpPr>
          <p:spPr>
            <a:xfrm>
              <a:off x="6703529" y="2585555"/>
              <a:ext cx="662350" cy="155139"/>
            </a:xfrm>
            <a:custGeom>
              <a:avLst/>
              <a:gdLst/>
              <a:ahLst/>
              <a:cxnLst/>
              <a:rect l="l" t="t" r="r" b="b"/>
              <a:pathLst>
                <a:path w="8637" h="2023" extrusionOk="0">
                  <a:moveTo>
                    <a:pt x="1" y="1491"/>
                  </a:moveTo>
                  <a:cubicBezTo>
                    <a:pt x="429" y="1286"/>
                    <a:pt x="5998" y="395"/>
                    <a:pt x="8636" y="1183"/>
                  </a:cubicBezTo>
                  <a:cubicBezTo>
                    <a:pt x="8619" y="909"/>
                    <a:pt x="8636" y="703"/>
                    <a:pt x="8636" y="703"/>
                  </a:cubicBezTo>
                  <a:cubicBezTo>
                    <a:pt x="8636" y="703"/>
                    <a:pt x="4575" y="1"/>
                    <a:pt x="52" y="1029"/>
                  </a:cubicBezTo>
                  <a:cubicBezTo>
                    <a:pt x="1" y="2022"/>
                    <a:pt x="1" y="1491"/>
                    <a:pt x="1" y="1491"/>
                  </a:cubicBezTo>
                  <a:close/>
                </a:path>
              </a:pathLst>
            </a:custGeom>
            <a:solidFill>
              <a:srgbClr val="C3D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48"/>
            <p:cNvSpPr/>
            <p:nvPr/>
          </p:nvSpPr>
          <p:spPr>
            <a:xfrm>
              <a:off x="7146323" y="2467303"/>
              <a:ext cx="161734" cy="269403"/>
            </a:xfrm>
            <a:custGeom>
              <a:avLst/>
              <a:gdLst/>
              <a:ahLst/>
              <a:cxnLst/>
              <a:rect l="l" t="t" r="r" b="b"/>
              <a:pathLst>
                <a:path w="2109" h="3513" extrusionOk="0">
                  <a:moveTo>
                    <a:pt x="69" y="223"/>
                  </a:moveTo>
                  <a:cubicBezTo>
                    <a:pt x="172" y="634"/>
                    <a:pt x="1" y="3290"/>
                    <a:pt x="412" y="3410"/>
                  </a:cubicBezTo>
                  <a:cubicBezTo>
                    <a:pt x="806" y="3513"/>
                    <a:pt x="2057" y="3513"/>
                    <a:pt x="2057" y="3239"/>
                  </a:cubicBezTo>
                  <a:cubicBezTo>
                    <a:pt x="2057" y="2948"/>
                    <a:pt x="2108" y="223"/>
                    <a:pt x="1817" y="120"/>
                  </a:cubicBezTo>
                  <a:cubicBezTo>
                    <a:pt x="1543" y="0"/>
                    <a:pt x="69" y="223"/>
                    <a:pt x="69" y="2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48"/>
            <p:cNvSpPr/>
            <p:nvPr/>
          </p:nvSpPr>
          <p:spPr>
            <a:xfrm>
              <a:off x="7124007" y="2434481"/>
              <a:ext cx="205062" cy="138038"/>
            </a:xfrm>
            <a:custGeom>
              <a:avLst/>
              <a:gdLst/>
              <a:ahLst/>
              <a:cxnLst/>
              <a:rect l="l" t="t" r="r" b="b"/>
              <a:pathLst>
                <a:path w="2674" h="1800" extrusionOk="0">
                  <a:moveTo>
                    <a:pt x="1" y="223"/>
                  </a:moveTo>
                  <a:cubicBezTo>
                    <a:pt x="172" y="223"/>
                    <a:pt x="2434" y="0"/>
                    <a:pt x="2417" y="189"/>
                  </a:cubicBezTo>
                  <a:cubicBezTo>
                    <a:pt x="2399" y="377"/>
                    <a:pt x="2674" y="1319"/>
                    <a:pt x="2399" y="1439"/>
                  </a:cubicBezTo>
                  <a:cubicBezTo>
                    <a:pt x="2108" y="1542"/>
                    <a:pt x="138" y="1799"/>
                    <a:pt x="138" y="1388"/>
                  </a:cubicBezTo>
                  <a:cubicBezTo>
                    <a:pt x="138" y="994"/>
                    <a:pt x="1" y="223"/>
                    <a:pt x="1" y="2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48"/>
            <p:cNvSpPr/>
            <p:nvPr/>
          </p:nvSpPr>
          <p:spPr>
            <a:xfrm>
              <a:off x="7154221" y="2585555"/>
              <a:ext cx="152531" cy="99924"/>
            </a:xfrm>
            <a:custGeom>
              <a:avLst/>
              <a:gdLst/>
              <a:ahLst/>
              <a:cxnLst/>
              <a:rect l="l" t="t" r="r" b="b"/>
              <a:pathLst>
                <a:path w="1989" h="1303" extrusionOk="0">
                  <a:moveTo>
                    <a:pt x="69" y="1234"/>
                  </a:moveTo>
                  <a:cubicBezTo>
                    <a:pt x="172" y="1166"/>
                    <a:pt x="1748" y="1149"/>
                    <a:pt x="1971" y="1303"/>
                  </a:cubicBezTo>
                  <a:cubicBezTo>
                    <a:pt x="1988" y="892"/>
                    <a:pt x="1971" y="258"/>
                    <a:pt x="1971" y="258"/>
                  </a:cubicBezTo>
                  <a:cubicBezTo>
                    <a:pt x="1971" y="258"/>
                    <a:pt x="1577" y="1"/>
                    <a:pt x="35" y="138"/>
                  </a:cubicBezTo>
                  <a:cubicBezTo>
                    <a:pt x="1" y="532"/>
                    <a:pt x="69" y="1234"/>
                    <a:pt x="69" y="12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48"/>
            <p:cNvSpPr/>
            <p:nvPr/>
          </p:nvSpPr>
          <p:spPr>
            <a:xfrm>
              <a:off x="7155525" y="2600049"/>
              <a:ext cx="149924" cy="63114"/>
            </a:xfrm>
            <a:custGeom>
              <a:avLst/>
              <a:gdLst/>
              <a:ahLst/>
              <a:cxnLst/>
              <a:rect l="l" t="t" r="r" b="b"/>
              <a:pathLst>
                <a:path w="1955" h="823" extrusionOk="0">
                  <a:moveTo>
                    <a:pt x="18" y="737"/>
                  </a:moveTo>
                  <a:cubicBezTo>
                    <a:pt x="52" y="703"/>
                    <a:pt x="1663" y="583"/>
                    <a:pt x="1954" y="822"/>
                  </a:cubicBezTo>
                  <a:cubicBezTo>
                    <a:pt x="1954" y="480"/>
                    <a:pt x="1954" y="377"/>
                    <a:pt x="1954" y="377"/>
                  </a:cubicBezTo>
                  <a:cubicBezTo>
                    <a:pt x="1954" y="377"/>
                    <a:pt x="1217" y="0"/>
                    <a:pt x="1" y="308"/>
                  </a:cubicBezTo>
                  <a:cubicBezTo>
                    <a:pt x="1" y="497"/>
                    <a:pt x="18" y="737"/>
                    <a:pt x="18" y="737"/>
                  </a:cubicBezTo>
                  <a:close/>
                </a:path>
              </a:pathLst>
            </a:custGeom>
            <a:solidFill>
              <a:srgbClr val="C3D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48"/>
            <p:cNvSpPr/>
            <p:nvPr/>
          </p:nvSpPr>
          <p:spPr>
            <a:xfrm>
              <a:off x="7263271" y="2275431"/>
              <a:ext cx="360124" cy="433744"/>
            </a:xfrm>
            <a:custGeom>
              <a:avLst/>
              <a:gdLst/>
              <a:ahLst/>
              <a:cxnLst/>
              <a:rect l="l" t="t" r="r" b="b"/>
              <a:pathLst>
                <a:path w="4696" h="5656" extrusionOk="0">
                  <a:moveTo>
                    <a:pt x="1920" y="1"/>
                  </a:moveTo>
                  <a:cubicBezTo>
                    <a:pt x="1817" y="463"/>
                    <a:pt x="275" y="1920"/>
                    <a:pt x="1" y="1971"/>
                  </a:cubicBezTo>
                  <a:cubicBezTo>
                    <a:pt x="669" y="2828"/>
                    <a:pt x="1406" y="5655"/>
                    <a:pt x="3051" y="5552"/>
                  </a:cubicBezTo>
                  <a:cubicBezTo>
                    <a:pt x="4696" y="5432"/>
                    <a:pt x="4147" y="4798"/>
                    <a:pt x="4267" y="4627"/>
                  </a:cubicBezTo>
                  <a:cubicBezTo>
                    <a:pt x="4370" y="4456"/>
                    <a:pt x="4302" y="2485"/>
                    <a:pt x="3513" y="1474"/>
                  </a:cubicBezTo>
                  <a:cubicBezTo>
                    <a:pt x="2708" y="446"/>
                    <a:pt x="1920" y="1"/>
                    <a:pt x="1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48"/>
            <p:cNvSpPr/>
            <p:nvPr/>
          </p:nvSpPr>
          <p:spPr>
            <a:xfrm>
              <a:off x="7296170" y="2329342"/>
              <a:ext cx="244480" cy="229986"/>
            </a:xfrm>
            <a:custGeom>
              <a:avLst/>
              <a:gdLst/>
              <a:ahLst/>
              <a:cxnLst/>
              <a:rect l="l" t="t" r="r" b="b"/>
              <a:pathLst>
                <a:path w="3188" h="2999" extrusionOk="0">
                  <a:moveTo>
                    <a:pt x="3187" y="943"/>
                  </a:moveTo>
                  <a:cubicBezTo>
                    <a:pt x="3153" y="1457"/>
                    <a:pt x="1577" y="2862"/>
                    <a:pt x="497" y="2999"/>
                  </a:cubicBezTo>
                  <a:cubicBezTo>
                    <a:pt x="274" y="2519"/>
                    <a:pt x="0" y="2056"/>
                    <a:pt x="0" y="2056"/>
                  </a:cubicBezTo>
                  <a:cubicBezTo>
                    <a:pt x="0" y="2056"/>
                    <a:pt x="1868" y="1285"/>
                    <a:pt x="2399" y="0"/>
                  </a:cubicBezTo>
                  <a:cubicBezTo>
                    <a:pt x="2930" y="600"/>
                    <a:pt x="3170" y="891"/>
                    <a:pt x="3187" y="9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48"/>
            <p:cNvSpPr/>
            <p:nvPr/>
          </p:nvSpPr>
          <p:spPr>
            <a:xfrm>
              <a:off x="7307980" y="2351658"/>
              <a:ext cx="219480" cy="185354"/>
            </a:xfrm>
            <a:custGeom>
              <a:avLst/>
              <a:gdLst/>
              <a:ahLst/>
              <a:cxnLst/>
              <a:rect l="l" t="t" r="r" b="b"/>
              <a:pathLst>
                <a:path w="2862" h="2417" extrusionOk="0">
                  <a:moveTo>
                    <a:pt x="2862" y="412"/>
                  </a:moveTo>
                  <a:cubicBezTo>
                    <a:pt x="2828" y="652"/>
                    <a:pt x="1285" y="2280"/>
                    <a:pt x="206" y="2417"/>
                  </a:cubicBezTo>
                  <a:cubicBezTo>
                    <a:pt x="120" y="2297"/>
                    <a:pt x="0" y="2022"/>
                    <a:pt x="0" y="2022"/>
                  </a:cubicBezTo>
                  <a:cubicBezTo>
                    <a:pt x="0" y="2022"/>
                    <a:pt x="1919" y="1371"/>
                    <a:pt x="2502" y="1"/>
                  </a:cubicBezTo>
                  <a:cubicBezTo>
                    <a:pt x="2690" y="189"/>
                    <a:pt x="2862" y="360"/>
                    <a:pt x="2862" y="412"/>
                  </a:cubicBezTo>
                  <a:close/>
                </a:path>
              </a:pathLst>
            </a:custGeom>
            <a:solidFill>
              <a:srgbClr val="C3D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48"/>
            <p:cNvSpPr/>
            <p:nvPr/>
          </p:nvSpPr>
          <p:spPr>
            <a:xfrm>
              <a:off x="7063577" y="2020522"/>
              <a:ext cx="306213" cy="361428"/>
            </a:xfrm>
            <a:custGeom>
              <a:avLst/>
              <a:gdLst/>
              <a:ahLst/>
              <a:cxnLst/>
              <a:rect l="l" t="t" r="r" b="b"/>
              <a:pathLst>
                <a:path w="3993" h="4713" extrusionOk="0">
                  <a:moveTo>
                    <a:pt x="1799" y="4439"/>
                  </a:moveTo>
                  <a:cubicBezTo>
                    <a:pt x="1662" y="4644"/>
                    <a:pt x="1388" y="4713"/>
                    <a:pt x="1183" y="4576"/>
                  </a:cubicBezTo>
                  <a:lnTo>
                    <a:pt x="275" y="4062"/>
                  </a:lnTo>
                  <a:cubicBezTo>
                    <a:pt x="69" y="3925"/>
                    <a:pt x="0" y="3650"/>
                    <a:pt x="137" y="3445"/>
                  </a:cubicBezTo>
                  <a:lnTo>
                    <a:pt x="2194" y="275"/>
                  </a:lnTo>
                  <a:cubicBezTo>
                    <a:pt x="2331" y="69"/>
                    <a:pt x="2605" y="1"/>
                    <a:pt x="2810" y="138"/>
                  </a:cubicBezTo>
                  <a:lnTo>
                    <a:pt x="3736" y="652"/>
                  </a:lnTo>
                  <a:cubicBezTo>
                    <a:pt x="3941" y="789"/>
                    <a:pt x="3993" y="1063"/>
                    <a:pt x="3856" y="126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48"/>
            <p:cNvSpPr/>
            <p:nvPr/>
          </p:nvSpPr>
          <p:spPr>
            <a:xfrm>
              <a:off x="7102994" y="2057332"/>
              <a:ext cx="237885" cy="291796"/>
            </a:xfrm>
            <a:custGeom>
              <a:avLst/>
              <a:gdLst/>
              <a:ahLst/>
              <a:cxnLst/>
              <a:rect l="l" t="t" r="r" b="b"/>
              <a:pathLst>
                <a:path w="3102" h="3805" extrusionOk="0">
                  <a:moveTo>
                    <a:pt x="1251" y="3599"/>
                  </a:moveTo>
                  <a:cubicBezTo>
                    <a:pt x="1148" y="3770"/>
                    <a:pt x="926" y="3804"/>
                    <a:pt x="771" y="3702"/>
                  </a:cubicBezTo>
                  <a:lnTo>
                    <a:pt x="223" y="3393"/>
                  </a:lnTo>
                  <a:cubicBezTo>
                    <a:pt x="52" y="3290"/>
                    <a:pt x="0" y="3085"/>
                    <a:pt x="120" y="2913"/>
                  </a:cubicBezTo>
                  <a:lnTo>
                    <a:pt x="1868" y="223"/>
                  </a:lnTo>
                  <a:cubicBezTo>
                    <a:pt x="1971" y="52"/>
                    <a:pt x="2194" y="1"/>
                    <a:pt x="2348" y="120"/>
                  </a:cubicBezTo>
                  <a:lnTo>
                    <a:pt x="2896" y="412"/>
                  </a:lnTo>
                  <a:cubicBezTo>
                    <a:pt x="3067" y="532"/>
                    <a:pt x="3102" y="737"/>
                    <a:pt x="2999" y="909"/>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48"/>
            <p:cNvSpPr/>
            <p:nvPr/>
          </p:nvSpPr>
          <p:spPr>
            <a:xfrm>
              <a:off x="7309284" y="1886548"/>
              <a:ext cx="147240" cy="203682"/>
            </a:xfrm>
            <a:custGeom>
              <a:avLst/>
              <a:gdLst/>
              <a:ahLst/>
              <a:cxnLst/>
              <a:rect l="l" t="t" r="r" b="b"/>
              <a:pathLst>
                <a:path w="1920" h="2656" extrusionOk="0">
                  <a:moveTo>
                    <a:pt x="446" y="2656"/>
                  </a:moveTo>
                  <a:cubicBezTo>
                    <a:pt x="360" y="2502"/>
                    <a:pt x="275" y="2519"/>
                    <a:pt x="223" y="2485"/>
                  </a:cubicBezTo>
                  <a:cubicBezTo>
                    <a:pt x="172" y="2450"/>
                    <a:pt x="1" y="2365"/>
                    <a:pt x="35" y="2313"/>
                  </a:cubicBezTo>
                  <a:lnTo>
                    <a:pt x="1731" y="69"/>
                  </a:lnTo>
                  <a:cubicBezTo>
                    <a:pt x="1765" y="17"/>
                    <a:pt x="1920" y="0"/>
                    <a:pt x="1851" y="18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48"/>
            <p:cNvSpPr/>
            <p:nvPr/>
          </p:nvSpPr>
          <p:spPr>
            <a:xfrm>
              <a:off x="7104298" y="2091534"/>
              <a:ext cx="314112" cy="337732"/>
            </a:xfrm>
            <a:custGeom>
              <a:avLst/>
              <a:gdLst/>
              <a:ahLst/>
              <a:cxnLst/>
              <a:rect l="l" t="t" r="r" b="b"/>
              <a:pathLst>
                <a:path w="4096" h="4404" extrusionOk="0">
                  <a:moveTo>
                    <a:pt x="3342" y="2125"/>
                  </a:moveTo>
                  <a:cubicBezTo>
                    <a:pt x="3033" y="1439"/>
                    <a:pt x="2571" y="685"/>
                    <a:pt x="1971" y="394"/>
                  </a:cubicBezTo>
                  <a:cubicBezTo>
                    <a:pt x="1371" y="86"/>
                    <a:pt x="960" y="0"/>
                    <a:pt x="686" y="34"/>
                  </a:cubicBezTo>
                  <a:cubicBezTo>
                    <a:pt x="429" y="69"/>
                    <a:pt x="480" y="171"/>
                    <a:pt x="737" y="291"/>
                  </a:cubicBezTo>
                  <a:cubicBezTo>
                    <a:pt x="1011" y="428"/>
                    <a:pt x="1354" y="668"/>
                    <a:pt x="1354" y="668"/>
                  </a:cubicBezTo>
                  <a:cubicBezTo>
                    <a:pt x="1354" y="668"/>
                    <a:pt x="669" y="189"/>
                    <a:pt x="343" y="308"/>
                  </a:cubicBezTo>
                  <a:cubicBezTo>
                    <a:pt x="1" y="428"/>
                    <a:pt x="275" y="651"/>
                    <a:pt x="1149" y="1097"/>
                  </a:cubicBezTo>
                  <a:cubicBezTo>
                    <a:pt x="1011" y="1148"/>
                    <a:pt x="52" y="428"/>
                    <a:pt x="206" y="840"/>
                  </a:cubicBezTo>
                  <a:cubicBezTo>
                    <a:pt x="360" y="1268"/>
                    <a:pt x="1029" y="1713"/>
                    <a:pt x="1029" y="1713"/>
                  </a:cubicBezTo>
                  <a:cubicBezTo>
                    <a:pt x="1029" y="1713"/>
                    <a:pt x="258" y="960"/>
                    <a:pt x="275" y="1337"/>
                  </a:cubicBezTo>
                  <a:cubicBezTo>
                    <a:pt x="292" y="1731"/>
                    <a:pt x="994" y="2622"/>
                    <a:pt x="1577" y="2981"/>
                  </a:cubicBezTo>
                  <a:cubicBezTo>
                    <a:pt x="2159" y="3341"/>
                    <a:pt x="2194" y="3376"/>
                    <a:pt x="2348" y="3684"/>
                  </a:cubicBezTo>
                  <a:cubicBezTo>
                    <a:pt x="2502" y="3975"/>
                    <a:pt x="2639" y="4404"/>
                    <a:pt x="2639" y="4404"/>
                  </a:cubicBezTo>
                  <a:cubicBezTo>
                    <a:pt x="2639" y="4404"/>
                    <a:pt x="4096" y="3341"/>
                    <a:pt x="4044" y="2913"/>
                  </a:cubicBezTo>
                  <a:cubicBezTo>
                    <a:pt x="4010" y="2502"/>
                    <a:pt x="3342" y="2125"/>
                    <a:pt x="3342" y="2125"/>
                  </a:cubicBezTo>
                  <a:close/>
                </a:path>
              </a:pathLst>
            </a:custGeom>
            <a:solidFill>
              <a:srgbClr val="424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48"/>
            <p:cNvSpPr/>
            <p:nvPr/>
          </p:nvSpPr>
          <p:spPr>
            <a:xfrm>
              <a:off x="6636504" y="4304275"/>
              <a:ext cx="325999" cy="180062"/>
            </a:xfrm>
            <a:custGeom>
              <a:avLst/>
              <a:gdLst/>
              <a:ahLst/>
              <a:cxnLst/>
              <a:rect l="l" t="t" r="r" b="b"/>
              <a:pathLst>
                <a:path w="4251" h="2348" extrusionOk="0">
                  <a:moveTo>
                    <a:pt x="1" y="1834"/>
                  </a:moveTo>
                  <a:cubicBezTo>
                    <a:pt x="463" y="1645"/>
                    <a:pt x="2742" y="1131"/>
                    <a:pt x="3976" y="2348"/>
                  </a:cubicBezTo>
                  <a:cubicBezTo>
                    <a:pt x="4216" y="1731"/>
                    <a:pt x="4250" y="1285"/>
                    <a:pt x="4250" y="1285"/>
                  </a:cubicBezTo>
                  <a:cubicBezTo>
                    <a:pt x="4250" y="1285"/>
                    <a:pt x="2365" y="0"/>
                    <a:pt x="52" y="857"/>
                  </a:cubicBezTo>
                  <a:cubicBezTo>
                    <a:pt x="1" y="1337"/>
                    <a:pt x="1" y="1834"/>
                    <a:pt x="1" y="18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48"/>
            <p:cNvSpPr/>
            <p:nvPr/>
          </p:nvSpPr>
          <p:spPr>
            <a:xfrm>
              <a:off x="6635200" y="4335794"/>
              <a:ext cx="324618" cy="126228"/>
            </a:xfrm>
            <a:custGeom>
              <a:avLst/>
              <a:gdLst/>
              <a:ahLst/>
              <a:cxnLst/>
              <a:rect l="l" t="t" r="r" b="b"/>
              <a:pathLst>
                <a:path w="4233" h="1646" extrusionOk="0">
                  <a:moveTo>
                    <a:pt x="35" y="1097"/>
                  </a:moveTo>
                  <a:cubicBezTo>
                    <a:pt x="240" y="1046"/>
                    <a:pt x="2656" y="326"/>
                    <a:pt x="4061" y="1645"/>
                  </a:cubicBezTo>
                  <a:cubicBezTo>
                    <a:pt x="4233" y="1217"/>
                    <a:pt x="4198" y="1166"/>
                    <a:pt x="4198" y="1166"/>
                  </a:cubicBezTo>
                  <a:cubicBezTo>
                    <a:pt x="4198" y="1166"/>
                    <a:pt x="2622" y="0"/>
                    <a:pt x="69" y="703"/>
                  </a:cubicBezTo>
                  <a:cubicBezTo>
                    <a:pt x="1" y="789"/>
                    <a:pt x="35" y="1097"/>
                    <a:pt x="35" y="1097"/>
                  </a:cubicBezTo>
                  <a:close/>
                </a:path>
              </a:pathLst>
            </a:custGeom>
            <a:solidFill>
              <a:srgbClr val="C3D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48"/>
            <p:cNvSpPr/>
            <p:nvPr/>
          </p:nvSpPr>
          <p:spPr>
            <a:xfrm>
              <a:off x="7125310" y="4304275"/>
              <a:ext cx="337808" cy="184050"/>
            </a:xfrm>
            <a:custGeom>
              <a:avLst/>
              <a:gdLst/>
              <a:ahLst/>
              <a:cxnLst/>
              <a:rect l="l" t="t" r="r" b="b"/>
              <a:pathLst>
                <a:path w="4405" h="2400" extrusionOk="0">
                  <a:moveTo>
                    <a:pt x="4370" y="1834"/>
                  </a:moveTo>
                  <a:cubicBezTo>
                    <a:pt x="3924" y="1559"/>
                    <a:pt x="1646" y="1285"/>
                    <a:pt x="275" y="2399"/>
                  </a:cubicBezTo>
                  <a:cubicBezTo>
                    <a:pt x="18" y="1782"/>
                    <a:pt x="1" y="1302"/>
                    <a:pt x="1" y="1302"/>
                  </a:cubicBezTo>
                  <a:cubicBezTo>
                    <a:pt x="1" y="1302"/>
                    <a:pt x="2177" y="0"/>
                    <a:pt x="4370" y="823"/>
                  </a:cubicBezTo>
                  <a:cubicBezTo>
                    <a:pt x="4404" y="1302"/>
                    <a:pt x="4370" y="1834"/>
                    <a:pt x="4370" y="18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48"/>
            <p:cNvSpPr/>
            <p:nvPr/>
          </p:nvSpPr>
          <p:spPr>
            <a:xfrm>
              <a:off x="7127918" y="4327895"/>
              <a:ext cx="335201" cy="138038"/>
            </a:xfrm>
            <a:custGeom>
              <a:avLst/>
              <a:gdLst/>
              <a:ahLst/>
              <a:cxnLst/>
              <a:rect l="l" t="t" r="r" b="b"/>
              <a:pathLst>
                <a:path w="4371" h="1800" extrusionOk="0">
                  <a:moveTo>
                    <a:pt x="4336" y="1269"/>
                  </a:moveTo>
                  <a:cubicBezTo>
                    <a:pt x="4165" y="1080"/>
                    <a:pt x="1646" y="583"/>
                    <a:pt x="172" y="1800"/>
                  </a:cubicBezTo>
                  <a:cubicBezTo>
                    <a:pt x="1" y="1371"/>
                    <a:pt x="35" y="1286"/>
                    <a:pt x="35" y="1286"/>
                  </a:cubicBezTo>
                  <a:cubicBezTo>
                    <a:pt x="35" y="1286"/>
                    <a:pt x="2246" y="1"/>
                    <a:pt x="4353" y="789"/>
                  </a:cubicBezTo>
                  <a:cubicBezTo>
                    <a:pt x="4370" y="823"/>
                    <a:pt x="4336" y="1269"/>
                    <a:pt x="4336" y="1269"/>
                  </a:cubicBezTo>
                  <a:close/>
                </a:path>
              </a:pathLst>
            </a:custGeom>
            <a:solidFill>
              <a:srgbClr val="C3D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 name="Text Box 9"/>
          <p:cNvSpPr txBox="1"/>
          <p:nvPr/>
        </p:nvSpPr>
        <p:spPr>
          <a:xfrm>
            <a:off x="1600200" y="3502025"/>
            <a:ext cx="8208645" cy="3538220"/>
          </a:xfrm>
          <a:prstGeom prst="rect">
            <a:avLst/>
          </a:prstGeom>
          <a:noFill/>
        </p:spPr>
        <p:txBody>
          <a:bodyPr wrap="square" rtlCol="0">
            <a:spAutoFit/>
          </a:bodyPr>
          <a:p>
            <a:r>
              <a:rPr lang="en-US" sz="2800">
                <a:solidFill>
                  <a:schemeClr val="bg1"/>
                </a:solidFill>
              </a:rPr>
              <a:t>In conclusion, the Disaster Relief Hub presents a comprehensive solution to the challenges of disaster management through its innovative features, user-friendly interface, and focus on real-time coordination. With a strong emphasis on community engagement and scalability, our platform has the potential to transform relief efforts, ensuring timely and efficient assistance to those in need during natural disasters.</a:t>
            </a:r>
            <a:endParaRPr lang="en-US" sz="2800">
              <a:solidFill>
                <a:schemeClr val="bg1"/>
              </a:solidFill>
            </a:endParaRPr>
          </a:p>
        </p:txBody>
      </p:sp>
      <p:grpSp>
        <p:nvGrpSpPr>
          <p:cNvPr id="3880" name="Google Shape;3880;p78"/>
          <p:cNvGrpSpPr/>
          <p:nvPr/>
        </p:nvGrpSpPr>
        <p:grpSpPr>
          <a:xfrm>
            <a:off x="11445240" y="1474470"/>
            <a:ext cx="5489575" cy="3808730"/>
            <a:chOff x="3960300" y="1679100"/>
            <a:chExt cx="1574925" cy="1181900"/>
          </a:xfrm>
        </p:grpSpPr>
        <p:sp>
          <p:nvSpPr>
            <p:cNvPr id="3881" name="Google Shape;3881;p78"/>
            <p:cNvSpPr/>
            <p:nvPr/>
          </p:nvSpPr>
          <p:spPr>
            <a:xfrm>
              <a:off x="5272950" y="1938400"/>
              <a:ext cx="69075" cy="69500"/>
            </a:xfrm>
            <a:custGeom>
              <a:avLst/>
              <a:gdLst/>
              <a:ahLst/>
              <a:cxnLst/>
              <a:rect l="l" t="t" r="r" b="b"/>
              <a:pathLst>
                <a:path w="2763" h="2780" extrusionOk="0">
                  <a:moveTo>
                    <a:pt x="1306" y="1"/>
                  </a:moveTo>
                  <a:cubicBezTo>
                    <a:pt x="1253" y="1"/>
                    <a:pt x="1207" y="11"/>
                    <a:pt x="1172" y="35"/>
                  </a:cubicBezTo>
                  <a:cubicBezTo>
                    <a:pt x="865" y="286"/>
                    <a:pt x="0" y="2071"/>
                    <a:pt x="0" y="2071"/>
                  </a:cubicBezTo>
                  <a:cubicBezTo>
                    <a:pt x="0" y="2071"/>
                    <a:pt x="953" y="2780"/>
                    <a:pt x="1190" y="2780"/>
                  </a:cubicBezTo>
                  <a:cubicBezTo>
                    <a:pt x="1206" y="2780"/>
                    <a:pt x="1219" y="2776"/>
                    <a:pt x="1228" y="2769"/>
                  </a:cubicBezTo>
                  <a:cubicBezTo>
                    <a:pt x="1367" y="2657"/>
                    <a:pt x="2734" y="1514"/>
                    <a:pt x="2762" y="760"/>
                  </a:cubicBezTo>
                  <a:cubicBezTo>
                    <a:pt x="2762" y="760"/>
                    <a:pt x="1757" y="1"/>
                    <a:pt x="1306" y="1"/>
                  </a:cubicBezTo>
                  <a:close/>
                </a:path>
              </a:pathLst>
            </a:custGeom>
            <a:solidFill>
              <a:srgbClr val="29302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82" name="Google Shape;3882;p78"/>
            <p:cNvSpPr/>
            <p:nvPr/>
          </p:nvSpPr>
          <p:spPr>
            <a:xfrm>
              <a:off x="5193425" y="1956700"/>
              <a:ext cx="135350" cy="157650"/>
            </a:xfrm>
            <a:custGeom>
              <a:avLst/>
              <a:gdLst/>
              <a:ahLst/>
              <a:cxnLst/>
              <a:rect l="l" t="t" r="r" b="b"/>
              <a:pathLst>
                <a:path w="5414" h="6306" extrusionOk="0">
                  <a:moveTo>
                    <a:pt x="3014" y="0"/>
                  </a:moveTo>
                  <a:cubicBezTo>
                    <a:pt x="3014" y="0"/>
                    <a:pt x="1061" y="1814"/>
                    <a:pt x="531" y="2260"/>
                  </a:cubicBezTo>
                  <a:cubicBezTo>
                    <a:pt x="1" y="2679"/>
                    <a:pt x="1145" y="6306"/>
                    <a:pt x="1145" y="6306"/>
                  </a:cubicBezTo>
                  <a:cubicBezTo>
                    <a:pt x="2010" y="5580"/>
                    <a:pt x="5413" y="2455"/>
                    <a:pt x="5385" y="2037"/>
                  </a:cubicBezTo>
                  <a:lnTo>
                    <a:pt x="3014" y="0"/>
                  </a:ln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83" name="Google Shape;3883;p78"/>
            <p:cNvSpPr/>
            <p:nvPr/>
          </p:nvSpPr>
          <p:spPr>
            <a:xfrm>
              <a:off x="3965875" y="1679100"/>
              <a:ext cx="1569350" cy="101200"/>
            </a:xfrm>
            <a:custGeom>
              <a:avLst/>
              <a:gdLst/>
              <a:ahLst/>
              <a:cxnLst/>
              <a:rect l="l" t="t" r="r" b="b"/>
              <a:pathLst>
                <a:path w="62774" h="4048" extrusionOk="0">
                  <a:moveTo>
                    <a:pt x="670" y="1"/>
                  </a:moveTo>
                  <a:cubicBezTo>
                    <a:pt x="391" y="1"/>
                    <a:pt x="279" y="168"/>
                    <a:pt x="0" y="558"/>
                  </a:cubicBezTo>
                  <a:lnTo>
                    <a:pt x="56" y="698"/>
                  </a:lnTo>
                  <a:cubicBezTo>
                    <a:pt x="56" y="1033"/>
                    <a:pt x="363" y="1228"/>
                    <a:pt x="642" y="1256"/>
                  </a:cubicBezTo>
                  <a:lnTo>
                    <a:pt x="62104" y="4046"/>
                  </a:lnTo>
                  <a:cubicBezTo>
                    <a:pt x="62113" y="4047"/>
                    <a:pt x="62123" y="4047"/>
                    <a:pt x="62132" y="4047"/>
                  </a:cubicBezTo>
                  <a:cubicBezTo>
                    <a:pt x="62407" y="4047"/>
                    <a:pt x="62745" y="3669"/>
                    <a:pt x="62745" y="3265"/>
                  </a:cubicBezTo>
                  <a:lnTo>
                    <a:pt x="62773" y="3181"/>
                  </a:lnTo>
                  <a:cubicBezTo>
                    <a:pt x="62773" y="2846"/>
                    <a:pt x="62634" y="2623"/>
                    <a:pt x="62355" y="2623"/>
                  </a:cubicBezTo>
                  <a:lnTo>
                    <a:pt x="670" y="1"/>
                  </a:lnTo>
                  <a:close/>
                </a:path>
              </a:pathLst>
            </a:custGeom>
            <a:solidFill>
              <a:srgbClr val="5E7BB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84" name="Google Shape;3884;p78"/>
            <p:cNvSpPr/>
            <p:nvPr/>
          </p:nvSpPr>
          <p:spPr>
            <a:xfrm>
              <a:off x="3962375" y="1939250"/>
              <a:ext cx="1570750" cy="42650"/>
            </a:xfrm>
            <a:custGeom>
              <a:avLst/>
              <a:gdLst/>
              <a:ahLst/>
              <a:cxnLst/>
              <a:rect l="l" t="t" r="r" b="b"/>
              <a:pathLst>
                <a:path w="62830" h="1706" extrusionOk="0">
                  <a:moveTo>
                    <a:pt x="62383" y="1"/>
                  </a:moveTo>
                  <a:lnTo>
                    <a:pt x="671" y="475"/>
                  </a:lnTo>
                  <a:cubicBezTo>
                    <a:pt x="364" y="475"/>
                    <a:pt x="252" y="643"/>
                    <a:pt x="1" y="1061"/>
                  </a:cubicBezTo>
                  <a:lnTo>
                    <a:pt x="57" y="1173"/>
                  </a:lnTo>
                  <a:cubicBezTo>
                    <a:pt x="83" y="1512"/>
                    <a:pt x="378" y="1705"/>
                    <a:pt x="645" y="1705"/>
                  </a:cubicBezTo>
                  <a:cubicBezTo>
                    <a:pt x="663" y="1705"/>
                    <a:pt x="681" y="1704"/>
                    <a:pt x="698" y="1703"/>
                  </a:cubicBezTo>
                  <a:lnTo>
                    <a:pt x="62216" y="1452"/>
                  </a:lnTo>
                  <a:cubicBezTo>
                    <a:pt x="62495" y="1452"/>
                    <a:pt x="62830" y="1061"/>
                    <a:pt x="62830" y="643"/>
                  </a:cubicBezTo>
                  <a:lnTo>
                    <a:pt x="62830" y="559"/>
                  </a:lnTo>
                  <a:cubicBezTo>
                    <a:pt x="62802" y="224"/>
                    <a:pt x="62662" y="1"/>
                    <a:pt x="62383" y="1"/>
                  </a:cubicBezTo>
                  <a:close/>
                </a:path>
              </a:pathLst>
            </a:custGeom>
            <a:solidFill>
              <a:srgbClr val="5E7BB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85" name="Google Shape;3885;p78"/>
            <p:cNvSpPr/>
            <p:nvPr/>
          </p:nvSpPr>
          <p:spPr>
            <a:xfrm>
              <a:off x="5370600" y="1749550"/>
              <a:ext cx="26525" cy="209950"/>
            </a:xfrm>
            <a:custGeom>
              <a:avLst/>
              <a:gdLst/>
              <a:ahLst/>
              <a:cxnLst/>
              <a:rect l="l" t="t" r="r" b="b"/>
              <a:pathLst>
                <a:path w="1061" h="8398" extrusionOk="0">
                  <a:moveTo>
                    <a:pt x="586" y="0"/>
                  </a:moveTo>
                  <a:cubicBezTo>
                    <a:pt x="307" y="0"/>
                    <a:pt x="84" y="363"/>
                    <a:pt x="84" y="809"/>
                  </a:cubicBezTo>
                  <a:lnTo>
                    <a:pt x="0" y="7589"/>
                  </a:lnTo>
                  <a:cubicBezTo>
                    <a:pt x="0" y="8035"/>
                    <a:pt x="223" y="8398"/>
                    <a:pt x="474" y="8398"/>
                  </a:cubicBezTo>
                  <a:cubicBezTo>
                    <a:pt x="753" y="8398"/>
                    <a:pt x="977" y="8035"/>
                    <a:pt x="977" y="7589"/>
                  </a:cubicBezTo>
                  <a:lnTo>
                    <a:pt x="1060" y="837"/>
                  </a:lnTo>
                  <a:cubicBezTo>
                    <a:pt x="1060" y="391"/>
                    <a:pt x="837" y="0"/>
                    <a:pt x="586" y="0"/>
                  </a:cubicBezTo>
                  <a:close/>
                </a:path>
              </a:pathLst>
            </a:custGeom>
            <a:solidFill>
              <a:srgbClr val="5E7BB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86" name="Google Shape;3886;p78"/>
            <p:cNvSpPr/>
            <p:nvPr/>
          </p:nvSpPr>
          <p:spPr>
            <a:xfrm>
              <a:off x="5279225" y="1747450"/>
              <a:ext cx="27225" cy="212750"/>
            </a:xfrm>
            <a:custGeom>
              <a:avLst/>
              <a:gdLst/>
              <a:ahLst/>
              <a:cxnLst/>
              <a:rect l="l" t="t" r="r" b="b"/>
              <a:pathLst>
                <a:path w="1089" h="8510" extrusionOk="0">
                  <a:moveTo>
                    <a:pt x="614" y="1"/>
                  </a:moveTo>
                  <a:cubicBezTo>
                    <a:pt x="335" y="1"/>
                    <a:pt x="112" y="363"/>
                    <a:pt x="112" y="810"/>
                  </a:cubicBezTo>
                  <a:lnTo>
                    <a:pt x="28" y="7673"/>
                  </a:lnTo>
                  <a:cubicBezTo>
                    <a:pt x="0" y="8147"/>
                    <a:pt x="224" y="8510"/>
                    <a:pt x="503" y="8510"/>
                  </a:cubicBezTo>
                  <a:cubicBezTo>
                    <a:pt x="782" y="8510"/>
                    <a:pt x="1005" y="8119"/>
                    <a:pt x="1005" y="7673"/>
                  </a:cubicBezTo>
                  <a:lnTo>
                    <a:pt x="1088" y="838"/>
                  </a:lnTo>
                  <a:cubicBezTo>
                    <a:pt x="1088" y="391"/>
                    <a:pt x="893" y="1"/>
                    <a:pt x="614" y="1"/>
                  </a:cubicBezTo>
                  <a:close/>
                </a:path>
              </a:pathLst>
            </a:custGeom>
            <a:solidFill>
              <a:srgbClr val="5E7BB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87" name="Google Shape;3887;p78"/>
            <p:cNvSpPr/>
            <p:nvPr/>
          </p:nvSpPr>
          <p:spPr>
            <a:xfrm>
              <a:off x="5187150" y="1743275"/>
              <a:ext cx="27925" cy="219025"/>
            </a:xfrm>
            <a:custGeom>
              <a:avLst/>
              <a:gdLst/>
              <a:ahLst/>
              <a:cxnLst/>
              <a:rect l="l" t="t" r="r" b="b"/>
              <a:pathLst>
                <a:path w="1117" h="8761" extrusionOk="0">
                  <a:moveTo>
                    <a:pt x="615" y="0"/>
                  </a:moveTo>
                  <a:cubicBezTo>
                    <a:pt x="336" y="0"/>
                    <a:pt x="84" y="363"/>
                    <a:pt x="84" y="837"/>
                  </a:cubicBezTo>
                  <a:lnTo>
                    <a:pt x="1" y="7896"/>
                  </a:lnTo>
                  <a:cubicBezTo>
                    <a:pt x="1" y="8370"/>
                    <a:pt x="224" y="8761"/>
                    <a:pt x="503" y="8761"/>
                  </a:cubicBezTo>
                  <a:cubicBezTo>
                    <a:pt x="782" y="8761"/>
                    <a:pt x="1005" y="8370"/>
                    <a:pt x="1005" y="7896"/>
                  </a:cubicBezTo>
                  <a:lnTo>
                    <a:pt x="1089" y="893"/>
                  </a:lnTo>
                  <a:cubicBezTo>
                    <a:pt x="1117" y="419"/>
                    <a:pt x="894" y="28"/>
                    <a:pt x="615" y="0"/>
                  </a:cubicBezTo>
                  <a:close/>
                </a:path>
              </a:pathLst>
            </a:custGeom>
            <a:solidFill>
              <a:srgbClr val="5E7BB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88" name="Google Shape;3888;p78"/>
            <p:cNvSpPr/>
            <p:nvPr/>
          </p:nvSpPr>
          <p:spPr>
            <a:xfrm>
              <a:off x="5092300" y="1738350"/>
              <a:ext cx="28625" cy="227450"/>
            </a:xfrm>
            <a:custGeom>
              <a:avLst/>
              <a:gdLst/>
              <a:ahLst/>
              <a:cxnLst/>
              <a:rect l="l" t="t" r="r" b="b"/>
              <a:pathLst>
                <a:path w="1145" h="9098" extrusionOk="0">
                  <a:moveTo>
                    <a:pt x="614" y="1"/>
                  </a:moveTo>
                  <a:cubicBezTo>
                    <a:pt x="346" y="1"/>
                    <a:pt x="112" y="382"/>
                    <a:pt x="112" y="867"/>
                  </a:cubicBezTo>
                  <a:lnTo>
                    <a:pt x="0" y="8204"/>
                  </a:lnTo>
                  <a:cubicBezTo>
                    <a:pt x="0" y="8679"/>
                    <a:pt x="224" y="9097"/>
                    <a:pt x="531" y="9097"/>
                  </a:cubicBezTo>
                  <a:cubicBezTo>
                    <a:pt x="810" y="9097"/>
                    <a:pt x="1061" y="8679"/>
                    <a:pt x="1061" y="8204"/>
                  </a:cubicBezTo>
                  <a:lnTo>
                    <a:pt x="1144" y="895"/>
                  </a:lnTo>
                  <a:cubicBezTo>
                    <a:pt x="1144" y="420"/>
                    <a:pt x="921" y="2"/>
                    <a:pt x="642" y="2"/>
                  </a:cubicBezTo>
                  <a:cubicBezTo>
                    <a:pt x="633" y="1"/>
                    <a:pt x="623" y="1"/>
                    <a:pt x="614" y="1"/>
                  </a:cubicBezTo>
                  <a:close/>
                </a:path>
              </a:pathLst>
            </a:custGeom>
            <a:solidFill>
              <a:srgbClr val="5E7BB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89" name="Google Shape;3889;p78"/>
            <p:cNvSpPr/>
            <p:nvPr/>
          </p:nvSpPr>
          <p:spPr>
            <a:xfrm>
              <a:off x="4996050" y="1731400"/>
              <a:ext cx="29325" cy="232325"/>
            </a:xfrm>
            <a:custGeom>
              <a:avLst/>
              <a:gdLst/>
              <a:ahLst/>
              <a:cxnLst/>
              <a:rect l="l" t="t" r="r" b="b"/>
              <a:pathLst>
                <a:path w="1173" h="9293" extrusionOk="0">
                  <a:moveTo>
                    <a:pt x="642" y="1"/>
                  </a:moveTo>
                  <a:cubicBezTo>
                    <a:pt x="363" y="1"/>
                    <a:pt x="112" y="392"/>
                    <a:pt x="112" y="894"/>
                  </a:cubicBezTo>
                  <a:lnTo>
                    <a:pt x="0" y="8399"/>
                  </a:lnTo>
                  <a:cubicBezTo>
                    <a:pt x="0" y="8885"/>
                    <a:pt x="236" y="9293"/>
                    <a:pt x="504" y="9293"/>
                  </a:cubicBezTo>
                  <a:cubicBezTo>
                    <a:pt x="513" y="9293"/>
                    <a:pt x="522" y="9292"/>
                    <a:pt x="530" y="9291"/>
                  </a:cubicBezTo>
                  <a:cubicBezTo>
                    <a:pt x="837" y="9291"/>
                    <a:pt x="1061" y="8901"/>
                    <a:pt x="1088" y="8399"/>
                  </a:cubicBezTo>
                  <a:lnTo>
                    <a:pt x="1172" y="950"/>
                  </a:lnTo>
                  <a:cubicBezTo>
                    <a:pt x="1172" y="447"/>
                    <a:pt x="949" y="29"/>
                    <a:pt x="642" y="1"/>
                  </a:cubicBezTo>
                  <a:close/>
                </a:path>
              </a:pathLst>
            </a:custGeom>
            <a:solidFill>
              <a:srgbClr val="5E7BB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90" name="Google Shape;3890;p78"/>
            <p:cNvSpPr/>
            <p:nvPr/>
          </p:nvSpPr>
          <p:spPr>
            <a:xfrm>
              <a:off x="4897700" y="1736300"/>
              <a:ext cx="30725" cy="224600"/>
            </a:xfrm>
            <a:custGeom>
              <a:avLst/>
              <a:gdLst/>
              <a:ahLst/>
              <a:cxnLst/>
              <a:rect l="l" t="t" r="r" b="b"/>
              <a:pathLst>
                <a:path w="1229" h="8984" extrusionOk="0">
                  <a:moveTo>
                    <a:pt x="670" y="0"/>
                  </a:moveTo>
                  <a:cubicBezTo>
                    <a:pt x="363" y="0"/>
                    <a:pt x="140" y="28"/>
                    <a:pt x="112" y="530"/>
                  </a:cubicBezTo>
                  <a:lnTo>
                    <a:pt x="29" y="8119"/>
                  </a:lnTo>
                  <a:cubicBezTo>
                    <a:pt x="1" y="8593"/>
                    <a:pt x="252" y="8984"/>
                    <a:pt x="559" y="8984"/>
                  </a:cubicBezTo>
                  <a:cubicBezTo>
                    <a:pt x="865" y="8984"/>
                    <a:pt x="1117" y="8844"/>
                    <a:pt x="1117" y="8342"/>
                  </a:cubicBezTo>
                  <a:lnTo>
                    <a:pt x="1228" y="558"/>
                  </a:lnTo>
                  <a:cubicBezTo>
                    <a:pt x="1228" y="56"/>
                    <a:pt x="977" y="0"/>
                    <a:pt x="670" y="0"/>
                  </a:cubicBezTo>
                  <a:close/>
                </a:path>
              </a:pathLst>
            </a:custGeom>
            <a:solidFill>
              <a:srgbClr val="5E7BB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91" name="Google Shape;3891;p78"/>
            <p:cNvSpPr/>
            <p:nvPr/>
          </p:nvSpPr>
          <p:spPr>
            <a:xfrm>
              <a:off x="4797975" y="1731400"/>
              <a:ext cx="31400" cy="230250"/>
            </a:xfrm>
            <a:custGeom>
              <a:avLst/>
              <a:gdLst/>
              <a:ahLst/>
              <a:cxnLst/>
              <a:rect l="l" t="t" r="r" b="b"/>
              <a:pathLst>
                <a:path w="1256" h="9210" extrusionOk="0">
                  <a:moveTo>
                    <a:pt x="408" y="74"/>
                  </a:moveTo>
                  <a:cubicBezTo>
                    <a:pt x="232" y="74"/>
                    <a:pt x="112" y="128"/>
                    <a:pt x="112" y="475"/>
                  </a:cubicBezTo>
                  <a:lnTo>
                    <a:pt x="0" y="8315"/>
                  </a:lnTo>
                  <a:cubicBezTo>
                    <a:pt x="0" y="8817"/>
                    <a:pt x="251" y="9208"/>
                    <a:pt x="558" y="9208"/>
                  </a:cubicBezTo>
                  <a:cubicBezTo>
                    <a:pt x="616" y="9208"/>
                    <a:pt x="673" y="9210"/>
                    <a:pt x="726" y="9210"/>
                  </a:cubicBezTo>
                  <a:cubicBezTo>
                    <a:pt x="951" y="9210"/>
                    <a:pt x="1116" y="9173"/>
                    <a:pt x="1116" y="8789"/>
                  </a:cubicBezTo>
                  <a:lnTo>
                    <a:pt x="1228" y="503"/>
                  </a:lnTo>
                  <a:cubicBezTo>
                    <a:pt x="1256" y="1"/>
                    <a:pt x="1004" y="113"/>
                    <a:pt x="670" y="85"/>
                  </a:cubicBezTo>
                  <a:cubicBezTo>
                    <a:pt x="575" y="85"/>
                    <a:pt x="486" y="74"/>
                    <a:pt x="408" y="74"/>
                  </a:cubicBezTo>
                  <a:close/>
                </a:path>
              </a:pathLst>
            </a:custGeom>
            <a:solidFill>
              <a:srgbClr val="5E7BB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92" name="Google Shape;3892;p78"/>
            <p:cNvSpPr/>
            <p:nvPr/>
          </p:nvSpPr>
          <p:spPr>
            <a:xfrm>
              <a:off x="4695425" y="1730975"/>
              <a:ext cx="32125" cy="231325"/>
            </a:xfrm>
            <a:custGeom>
              <a:avLst/>
              <a:gdLst/>
              <a:ahLst/>
              <a:cxnLst/>
              <a:rect l="l" t="t" r="r" b="b"/>
              <a:pathLst>
                <a:path w="1285" h="9253" extrusionOk="0">
                  <a:moveTo>
                    <a:pt x="407" y="0"/>
                  </a:moveTo>
                  <a:cubicBezTo>
                    <a:pt x="244" y="0"/>
                    <a:pt x="140" y="58"/>
                    <a:pt x="140" y="381"/>
                  </a:cubicBezTo>
                  <a:lnTo>
                    <a:pt x="29" y="8332"/>
                  </a:lnTo>
                  <a:cubicBezTo>
                    <a:pt x="1" y="8834"/>
                    <a:pt x="280" y="9253"/>
                    <a:pt x="587" y="9253"/>
                  </a:cubicBezTo>
                  <a:cubicBezTo>
                    <a:pt x="894" y="9253"/>
                    <a:pt x="1173" y="9225"/>
                    <a:pt x="1173" y="8722"/>
                  </a:cubicBezTo>
                  <a:lnTo>
                    <a:pt x="1284" y="409"/>
                  </a:lnTo>
                  <a:cubicBezTo>
                    <a:pt x="1284" y="61"/>
                    <a:pt x="1164" y="7"/>
                    <a:pt x="988" y="7"/>
                  </a:cubicBezTo>
                  <a:cubicBezTo>
                    <a:pt x="910" y="7"/>
                    <a:pt x="821" y="18"/>
                    <a:pt x="726" y="18"/>
                  </a:cubicBezTo>
                  <a:cubicBezTo>
                    <a:pt x="607" y="18"/>
                    <a:pt x="498" y="0"/>
                    <a:pt x="407" y="0"/>
                  </a:cubicBezTo>
                  <a:close/>
                </a:path>
              </a:pathLst>
            </a:custGeom>
            <a:solidFill>
              <a:srgbClr val="5E7BB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93" name="Google Shape;3893;p78"/>
            <p:cNvSpPr/>
            <p:nvPr/>
          </p:nvSpPr>
          <p:spPr>
            <a:xfrm>
              <a:off x="4591500" y="1709800"/>
              <a:ext cx="32825" cy="260875"/>
            </a:xfrm>
            <a:custGeom>
              <a:avLst/>
              <a:gdLst/>
              <a:ahLst/>
              <a:cxnLst/>
              <a:rect l="l" t="t" r="r" b="b"/>
              <a:pathLst>
                <a:path w="1313" h="10435" extrusionOk="0">
                  <a:moveTo>
                    <a:pt x="726" y="0"/>
                  </a:moveTo>
                  <a:cubicBezTo>
                    <a:pt x="392" y="0"/>
                    <a:pt x="140" y="446"/>
                    <a:pt x="113" y="1004"/>
                  </a:cubicBezTo>
                  <a:lnTo>
                    <a:pt x="1" y="9402"/>
                  </a:lnTo>
                  <a:cubicBezTo>
                    <a:pt x="1" y="9960"/>
                    <a:pt x="252" y="10434"/>
                    <a:pt x="587" y="10434"/>
                  </a:cubicBezTo>
                  <a:cubicBezTo>
                    <a:pt x="922" y="10434"/>
                    <a:pt x="1173" y="9960"/>
                    <a:pt x="1201" y="9402"/>
                  </a:cubicBezTo>
                  <a:lnTo>
                    <a:pt x="1312" y="1032"/>
                  </a:lnTo>
                  <a:cubicBezTo>
                    <a:pt x="1312" y="474"/>
                    <a:pt x="1061" y="28"/>
                    <a:pt x="726" y="0"/>
                  </a:cubicBezTo>
                  <a:close/>
                </a:path>
              </a:pathLst>
            </a:custGeom>
            <a:solidFill>
              <a:srgbClr val="5E7BB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94" name="Google Shape;3894;p78"/>
            <p:cNvSpPr/>
            <p:nvPr/>
          </p:nvSpPr>
          <p:spPr>
            <a:xfrm>
              <a:off x="4484800" y="1707675"/>
              <a:ext cx="34200" cy="258800"/>
            </a:xfrm>
            <a:custGeom>
              <a:avLst/>
              <a:gdLst/>
              <a:ahLst/>
              <a:cxnLst/>
              <a:rect l="l" t="t" r="r" b="b"/>
              <a:pathLst>
                <a:path w="1368" h="10352" extrusionOk="0">
                  <a:moveTo>
                    <a:pt x="724" y="0"/>
                  </a:moveTo>
                  <a:cubicBezTo>
                    <a:pt x="403" y="0"/>
                    <a:pt x="140" y="436"/>
                    <a:pt x="140" y="978"/>
                  </a:cubicBezTo>
                  <a:lnTo>
                    <a:pt x="28" y="9348"/>
                  </a:lnTo>
                  <a:cubicBezTo>
                    <a:pt x="0" y="9906"/>
                    <a:pt x="279" y="10352"/>
                    <a:pt x="614" y="10352"/>
                  </a:cubicBezTo>
                  <a:cubicBezTo>
                    <a:pt x="949" y="10352"/>
                    <a:pt x="1228" y="9906"/>
                    <a:pt x="1228" y="9348"/>
                  </a:cubicBezTo>
                  <a:lnTo>
                    <a:pt x="1340" y="1034"/>
                  </a:lnTo>
                  <a:cubicBezTo>
                    <a:pt x="1367" y="476"/>
                    <a:pt x="1088" y="1"/>
                    <a:pt x="754" y="1"/>
                  </a:cubicBezTo>
                  <a:cubicBezTo>
                    <a:pt x="744" y="1"/>
                    <a:pt x="734" y="0"/>
                    <a:pt x="724" y="0"/>
                  </a:cubicBezTo>
                  <a:close/>
                </a:path>
              </a:pathLst>
            </a:custGeom>
            <a:solidFill>
              <a:srgbClr val="5E7BB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95" name="Google Shape;3895;p78"/>
            <p:cNvSpPr/>
            <p:nvPr/>
          </p:nvSpPr>
          <p:spPr>
            <a:xfrm>
              <a:off x="4376000" y="1705600"/>
              <a:ext cx="34900" cy="269950"/>
            </a:xfrm>
            <a:custGeom>
              <a:avLst/>
              <a:gdLst/>
              <a:ahLst/>
              <a:cxnLst/>
              <a:rect l="l" t="t" r="r" b="b"/>
              <a:pathLst>
                <a:path w="1396" h="10798" extrusionOk="0">
                  <a:moveTo>
                    <a:pt x="781" y="1"/>
                  </a:moveTo>
                  <a:cubicBezTo>
                    <a:pt x="446" y="1"/>
                    <a:pt x="168" y="475"/>
                    <a:pt x="140" y="1061"/>
                  </a:cubicBezTo>
                  <a:lnTo>
                    <a:pt x="28" y="9737"/>
                  </a:lnTo>
                  <a:cubicBezTo>
                    <a:pt x="0" y="10323"/>
                    <a:pt x="279" y="10798"/>
                    <a:pt x="614" y="10798"/>
                  </a:cubicBezTo>
                  <a:cubicBezTo>
                    <a:pt x="977" y="10798"/>
                    <a:pt x="1256" y="10323"/>
                    <a:pt x="1256" y="9737"/>
                  </a:cubicBezTo>
                  <a:lnTo>
                    <a:pt x="1395" y="1089"/>
                  </a:lnTo>
                  <a:cubicBezTo>
                    <a:pt x="1395" y="503"/>
                    <a:pt x="1116" y="29"/>
                    <a:pt x="781" y="1"/>
                  </a:cubicBezTo>
                  <a:close/>
                </a:path>
              </a:pathLst>
            </a:custGeom>
            <a:solidFill>
              <a:srgbClr val="5E7BB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96" name="Google Shape;3896;p78"/>
            <p:cNvSpPr/>
            <p:nvPr/>
          </p:nvSpPr>
          <p:spPr>
            <a:xfrm>
              <a:off x="4265100" y="1702825"/>
              <a:ext cx="35575" cy="278300"/>
            </a:xfrm>
            <a:custGeom>
              <a:avLst/>
              <a:gdLst/>
              <a:ahLst/>
              <a:cxnLst/>
              <a:rect l="l" t="t" r="r" b="b"/>
              <a:pathLst>
                <a:path w="1423" h="11132" extrusionOk="0">
                  <a:moveTo>
                    <a:pt x="809" y="0"/>
                  </a:moveTo>
                  <a:cubicBezTo>
                    <a:pt x="447" y="0"/>
                    <a:pt x="140" y="474"/>
                    <a:pt x="140" y="1088"/>
                  </a:cubicBezTo>
                  <a:lnTo>
                    <a:pt x="0" y="10044"/>
                  </a:lnTo>
                  <a:cubicBezTo>
                    <a:pt x="0" y="10658"/>
                    <a:pt x="279" y="11132"/>
                    <a:pt x="642" y="11132"/>
                  </a:cubicBezTo>
                  <a:cubicBezTo>
                    <a:pt x="977" y="11132"/>
                    <a:pt x="1284" y="10630"/>
                    <a:pt x="1284" y="10044"/>
                  </a:cubicBezTo>
                  <a:lnTo>
                    <a:pt x="1423" y="1116"/>
                  </a:lnTo>
                  <a:cubicBezTo>
                    <a:pt x="1423" y="502"/>
                    <a:pt x="1144" y="28"/>
                    <a:pt x="809" y="0"/>
                  </a:cubicBezTo>
                  <a:close/>
                </a:path>
              </a:pathLst>
            </a:custGeom>
            <a:solidFill>
              <a:srgbClr val="5E7BB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97" name="Google Shape;3897;p78"/>
            <p:cNvSpPr/>
            <p:nvPr/>
          </p:nvSpPr>
          <p:spPr>
            <a:xfrm>
              <a:off x="4151400" y="1696500"/>
              <a:ext cx="37000" cy="285325"/>
            </a:xfrm>
            <a:custGeom>
              <a:avLst/>
              <a:gdLst/>
              <a:ahLst/>
              <a:cxnLst/>
              <a:rect l="l" t="t" r="r" b="b"/>
              <a:pathLst>
                <a:path w="1480" h="11413" extrusionOk="0">
                  <a:moveTo>
                    <a:pt x="809" y="1"/>
                  </a:moveTo>
                  <a:cubicBezTo>
                    <a:pt x="459" y="1"/>
                    <a:pt x="167" y="493"/>
                    <a:pt x="140" y="1090"/>
                  </a:cubicBezTo>
                  <a:lnTo>
                    <a:pt x="1" y="10297"/>
                  </a:lnTo>
                  <a:cubicBezTo>
                    <a:pt x="1" y="10911"/>
                    <a:pt x="280" y="11413"/>
                    <a:pt x="642" y="11413"/>
                  </a:cubicBezTo>
                  <a:cubicBezTo>
                    <a:pt x="1005" y="11413"/>
                    <a:pt x="1312" y="10911"/>
                    <a:pt x="1312" y="10297"/>
                  </a:cubicBezTo>
                  <a:lnTo>
                    <a:pt x="1451" y="1146"/>
                  </a:lnTo>
                  <a:cubicBezTo>
                    <a:pt x="1479" y="532"/>
                    <a:pt x="1200" y="2"/>
                    <a:pt x="838" y="2"/>
                  </a:cubicBezTo>
                  <a:cubicBezTo>
                    <a:pt x="828" y="1"/>
                    <a:pt x="818" y="1"/>
                    <a:pt x="809" y="1"/>
                  </a:cubicBezTo>
                  <a:close/>
                </a:path>
              </a:pathLst>
            </a:custGeom>
            <a:solidFill>
              <a:srgbClr val="5E7BB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98" name="Google Shape;3898;p78"/>
            <p:cNvSpPr/>
            <p:nvPr/>
          </p:nvSpPr>
          <p:spPr>
            <a:xfrm>
              <a:off x="5362925" y="1753700"/>
              <a:ext cx="26525" cy="210000"/>
            </a:xfrm>
            <a:custGeom>
              <a:avLst/>
              <a:gdLst/>
              <a:ahLst/>
              <a:cxnLst/>
              <a:rect l="l" t="t" r="r" b="b"/>
              <a:pathLst>
                <a:path w="1061" h="8400" extrusionOk="0">
                  <a:moveTo>
                    <a:pt x="559" y="0"/>
                  </a:moveTo>
                  <a:cubicBezTo>
                    <a:pt x="319" y="0"/>
                    <a:pt x="111" y="354"/>
                    <a:pt x="84" y="811"/>
                  </a:cubicBezTo>
                  <a:lnTo>
                    <a:pt x="0" y="7590"/>
                  </a:lnTo>
                  <a:cubicBezTo>
                    <a:pt x="0" y="8037"/>
                    <a:pt x="224" y="8399"/>
                    <a:pt x="502" y="8399"/>
                  </a:cubicBezTo>
                  <a:cubicBezTo>
                    <a:pt x="754" y="8399"/>
                    <a:pt x="977" y="8037"/>
                    <a:pt x="977" y="7590"/>
                  </a:cubicBezTo>
                  <a:lnTo>
                    <a:pt x="1060" y="839"/>
                  </a:lnTo>
                  <a:cubicBezTo>
                    <a:pt x="1060" y="364"/>
                    <a:pt x="865" y="2"/>
                    <a:pt x="586" y="2"/>
                  </a:cubicBezTo>
                  <a:cubicBezTo>
                    <a:pt x="577" y="1"/>
                    <a:pt x="568" y="0"/>
                    <a:pt x="559" y="0"/>
                  </a:cubicBez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99" name="Google Shape;3899;p78"/>
            <p:cNvSpPr/>
            <p:nvPr/>
          </p:nvSpPr>
          <p:spPr>
            <a:xfrm>
              <a:off x="5272250" y="1751600"/>
              <a:ext cx="27225" cy="212800"/>
            </a:xfrm>
            <a:custGeom>
              <a:avLst/>
              <a:gdLst/>
              <a:ahLst/>
              <a:cxnLst/>
              <a:rect l="l" t="t" r="r" b="b"/>
              <a:pathLst>
                <a:path w="1089" h="8512" extrusionOk="0">
                  <a:moveTo>
                    <a:pt x="558" y="1"/>
                  </a:moveTo>
                  <a:cubicBezTo>
                    <a:pt x="292" y="1"/>
                    <a:pt x="84" y="380"/>
                    <a:pt x="84" y="811"/>
                  </a:cubicBezTo>
                  <a:lnTo>
                    <a:pt x="0" y="7674"/>
                  </a:lnTo>
                  <a:cubicBezTo>
                    <a:pt x="0" y="8149"/>
                    <a:pt x="196" y="8511"/>
                    <a:pt x="475" y="8511"/>
                  </a:cubicBezTo>
                  <a:cubicBezTo>
                    <a:pt x="754" y="8511"/>
                    <a:pt x="977" y="8121"/>
                    <a:pt x="1005" y="7674"/>
                  </a:cubicBezTo>
                  <a:lnTo>
                    <a:pt x="1088" y="839"/>
                  </a:lnTo>
                  <a:cubicBezTo>
                    <a:pt x="1088" y="393"/>
                    <a:pt x="865" y="2"/>
                    <a:pt x="586" y="2"/>
                  </a:cubicBezTo>
                  <a:cubicBezTo>
                    <a:pt x="577" y="1"/>
                    <a:pt x="568" y="1"/>
                    <a:pt x="558" y="1"/>
                  </a:cubicBez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00" name="Google Shape;3900;p78"/>
            <p:cNvSpPr/>
            <p:nvPr/>
          </p:nvSpPr>
          <p:spPr>
            <a:xfrm>
              <a:off x="5178775" y="1747450"/>
              <a:ext cx="28625" cy="219025"/>
            </a:xfrm>
            <a:custGeom>
              <a:avLst/>
              <a:gdLst/>
              <a:ahLst/>
              <a:cxnLst/>
              <a:rect l="l" t="t" r="r" b="b"/>
              <a:pathLst>
                <a:path w="1145" h="8761" extrusionOk="0">
                  <a:moveTo>
                    <a:pt x="643" y="1"/>
                  </a:moveTo>
                  <a:cubicBezTo>
                    <a:pt x="336" y="1"/>
                    <a:pt x="113" y="363"/>
                    <a:pt x="113" y="838"/>
                  </a:cubicBezTo>
                  <a:lnTo>
                    <a:pt x="29" y="7896"/>
                  </a:lnTo>
                  <a:cubicBezTo>
                    <a:pt x="1" y="8370"/>
                    <a:pt x="252" y="8761"/>
                    <a:pt x="531" y="8761"/>
                  </a:cubicBezTo>
                  <a:cubicBezTo>
                    <a:pt x="810" y="8761"/>
                    <a:pt x="1033" y="8370"/>
                    <a:pt x="1033" y="7896"/>
                  </a:cubicBezTo>
                  <a:lnTo>
                    <a:pt x="1117" y="865"/>
                  </a:lnTo>
                  <a:cubicBezTo>
                    <a:pt x="1145" y="391"/>
                    <a:pt x="922" y="1"/>
                    <a:pt x="643" y="1"/>
                  </a:cubicBez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01" name="Google Shape;3901;p78"/>
            <p:cNvSpPr/>
            <p:nvPr/>
          </p:nvSpPr>
          <p:spPr>
            <a:xfrm>
              <a:off x="5084625" y="1742550"/>
              <a:ext cx="28625" cy="227425"/>
            </a:xfrm>
            <a:custGeom>
              <a:avLst/>
              <a:gdLst/>
              <a:ahLst/>
              <a:cxnLst/>
              <a:rect l="l" t="t" r="r" b="b"/>
              <a:pathLst>
                <a:path w="1145" h="9097" extrusionOk="0">
                  <a:moveTo>
                    <a:pt x="613" y="0"/>
                  </a:moveTo>
                  <a:cubicBezTo>
                    <a:pt x="321" y="0"/>
                    <a:pt x="111" y="407"/>
                    <a:pt x="84" y="866"/>
                  </a:cubicBezTo>
                  <a:lnTo>
                    <a:pt x="1" y="8204"/>
                  </a:lnTo>
                  <a:cubicBezTo>
                    <a:pt x="1" y="8706"/>
                    <a:pt x="224" y="9096"/>
                    <a:pt x="503" y="9096"/>
                  </a:cubicBezTo>
                  <a:cubicBezTo>
                    <a:pt x="810" y="9096"/>
                    <a:pt x="1033" y="8706"/>
                    <a:pt x="1061" y="8204"/>
                  </a:cubicBezTo>
                  <a:lnTo>
                    <a:pt x="1144" y="894"/>
                  </a:lnTo>
                  <a:cubicBezTo>
                    <a:pt x="1144" y="420"/>
                    <a:pt x="921" y="1"/>
                    <a:pt x="642" y="1"/>
                  </a:cubicBezTo>
                  <a:cubicBezTo>
                    <a:pt x="633" y="0"/>
                    <a:pt x="623" y="0"/>
                    <a:pt x="613" y="0"/>
                  </a:cubicBez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02" name="Google Shape;3902;p78"/>
            <p:cNvSpPr/>
            <p:nvPr/>
          </p:nvSpPr>
          <p:spPr>
            <a:xfrm>
              <a:off x="4988375" y="1736250"/>
              <a:ext cx="29325" cy="232325"/>
            </a:xfrm>
            <a:custGeom>
              <a:avLst/>
              <a:gdLst/>
              <a:ahLst/>
              <a:cxnLst/>
              <a:rect l="l" t="t" r="r" b="b"/>
              <a:pathLst>
                <a:path w="1173" h="9293" extrusionOk="0">
                  <a:moveTo>
                    <a:pt x="613" y="1"/>
                  </a:moveTo>
                  <a:cubicBezTo>
                    <a:pt x="320" y="1"/>
                    <a:pt x="84" y="409"/>
                    <a:pt x="84" y="895"/>
                  </a:cubicBezTo>
                  <a:lnTo>
                    <a:pt x="1" y="8372"/>
                  </a:lnTo>
                  <a:cubicBezTo>
                    <a:pt x="1" y="8874"/>
                    <a:pt x="224" y="9293"/>
                    <a:pt x="531" y="9293"/>
                  </a:cubicBezTo>
                  <a:cubicBezTo>
                    <a:pt x="810" y="9293"/>
                    <a:pt x="1061" y="8874"/>
                    <a:pt x="1061" y="8372"/>
                  </a:cubicBezTo>
                  <a:lnTo>
                    <a:pt x="1172" y="923"/>
                  </a:lnTo>
                  <a:cubicBezTo>
                    <a:pt x="1172" y="421"/>
                    <a:pt x="949" y="2"/>
                    <a:pt x="642" y="2"/>
                  </a:cubicBezTo>
                  <a:cubicBezTo>
                    <a:pt x="632" y="1"/>
                    <a:pt x="623" y="1"/>
                    <a:pt x="613" y="1"/>
                  </a:cubicBez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03" name="Google Shape;3903;p78"/>
            <p:cNvSpPr/>
            <p:nvPr/>
          </p:nvSpPr>
          <p:spPr>
            <a:xfrm>
              <a:off x="4890025" y="1740475"/>
              <a:ext cx="30025" cy="225325"/>
            </a:xfrm>
            <a:custGeom>
              <a:avLst/>
              <a:gdLst/>
              <a:ahLst/>
              <a:cxnLst/>
              <a:rect l="l" t="t" r="r" b="b"/>
              <a:pathLst>
                <a:path w="1201" h="9013" extrusionOk="0">
                  <a:moveTo>
                    <a:pt x="642" y="1"/>
                  </a:moveTo>
                  <a:cubicBezTo>
                    <a:pt x="363" y="1"/>
                    <a:pt x="112" y="29"/>
                    <a:pt x="84" y="531"/>
                  </a:cubicBezTo>
                  <a:lnTo>
                    <a:pt x="1" y="8119"/>
                  </a:lnTo>
                  <a:cubicBezTo>
                    <a:pt x="1" y="8621"/>
                    <a:pt x="224" y="9012"/>
                    <a:pt x="531" y="9012"/>
                  </a:cubicBezTo>
                  <a:cubicBezTo>
                    <a:pt x="838" y="9012"/>
                    <a:pt x="1089" y="8621"/>
                    <a:pt x="1089" y="8119"/>
                  </a:cubicBezTo>
                  <a:lnTo>
                    <a:pt x="1200" y="559"/>
                  </a:lnTo>
                  <a:cubicBezTo>
                    <a:pt x="1200" y="56"/>
                    <a:pt x="949" y="1"/>
                    <a:pt x="642" y="1"/>
                  </a:cubicBez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04" name="Google Shape;3904;p78"/>
            <p:cNvSpPr/>
            <p:nvPr/>
          </p:nvSpPr>
          <p:spPr>
            <a:xfrm>
              <a:off x="4789600" y="1735600"/>
              <a:ext cx="30700" cy="230200"/>
            </a:xfrm>
            <a:custGeom>
              <a:avLst/>
              <a:gdLst/>
              <a:ahLst/>
              <a:cxnLst/>
              <a:rect l="l" t="t" r="r" b="b"/>
              <a:pathLst>
                <a:path w="1228" h="9208" extrusionOk="0">
                  <a:moveTo>
                    <a:pt x="408" y="73"/>
                  </a:moveTo>
                  <a:cubicBezTo>
                    <a:pt x="232" y="73"/>
                    <a:pt x="112" y="127"/>
                    <a:pt x="112" y="475"/>
                  </a:cubicBezTo>
                  <a:lnTo>
                    <a:pt x="0" y="8314"/>
                  </a:lnTo>
                  <a:cubicBezTo>
                    <a:pt x="0" y="8816"/>
                    <a:pt x="251" y="9207"/>
                    <a:pt x="558" y="9207"/>
                  </a:cubicBezTo>
                  <a:cubicBezTo>
                    <a:pt x="865" y="9207"/>
                    <a:pt x="1116" y="8816"/>
                    <a:pt x="1116" y="8314"/>
                  </a:cubicBezTo>
                  <a:lnTo>
                    <a:pt x="1228" y="503"/>
                  </a:lnTo>
                  <a:cubicBezTo>
                    <a:pt x="1228" y="0"/>
                    <a:pt x="977" y="112"/>
                    <a:pt x="670" y="84"/>
                  </a:cubicBezTo>
                  <a:cubicBezTo>
                    <a:pt x="575" y="84"/>
                    <a:pt x="486" y="73"/>
                    <a:pt x="408" y="73"/>
                  </a:cubicBez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05" name="Google Shape;3905;p78"/>
            <p:cNvSpPr/>
            <p:nvPr/>
          </p:nvSpPr>
          <p:spPr>
            <a:xfrm>
              <a:off x="4687075" y="1735150"/>
              <a:ext cx="32100" cy="231325"/>
            </a:xfrm>
            <a:custGeom>
              <a:avLst/>
              <a:gdLst/>
              <a:ahLst/>
              <a:cxnLst/>
              <a:rect l="l" t="t" r="r" b="b"/>
              <a:pathLst>
                <a:path w="1284" h="9253" extrusionOk="0">
                  <a:moveTo>
                    <a:pt x="391" y="1"/>
                  </a:moveTo>
                  <a:cubicBezTo>
                    <a:pt x="227" y="1"/>
                    <a:pt x="112" y="58"/>
                    <a:pt x="112" y="381"/>
                  </a:cubicBezTo>
                  <a:lnTo>
                    <a:pt x="0" y="8360"/>
                  </a:lnTo>
                  <a:cubicBezTo>
                    <a:pt x="0" y="8862"/>
                    <a:pt x="251" y="9253"/>
                    <a:pt x="586" y="9253"/>
                  </a:cubicBezTo>
                  <a:cubicBezTo>
                    <a:pt x="893" y="9253"/>
                    <a:pt x="1144" y="8862"/>
                    <a:pt x="1172" y="8360"/>
                  </a:cubicBezTo>
                  <a:lnTo>
                    <a:pt x="1283" y="409"/>
                  </a:lnTo>
                  <a:cubicBezTo>
                    <a:pt x="1283" y="61"/>
                    <a:pt x="1163" y="8"/>
                    <a:pt x="978" y="8"/>
                  </a:cubicBezTo>
                  <a:cubicBezTo>
                    <a:pt x="896" y="8"/>
                    <a:pt x="801" y="18"/>
                    <a:pt x="698" y="18"/>
                  </a:cubicBezTo>
                  <a:cubicBezTo>
                    <a:pt x="588" y="18"/>
                    <a:pt x="482" y="1"/>
                    <a:pt x="391" y="1"/>
                  </a:cubicBez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06" name="Google Shape;3906;p78"/>
            <p:cNvSpPr/>
            <p:nvPr/>
          </p:nvSpPr>
          <p:spPr>
            <a:xfrm>
              <a:off x="4582450" y="1714675"/>
              <a:ext cx="32800" cy="260875"/>
            </a:xfrm>
            <a:custGeom>
              <a:avLst/>
              <a:gdLst/>
              <a:ahLst/>
              <a:cxnLst/>
              <a:rect l="l" t="t" r="r" b="b"/>
              <a:pathLst>
                <a:path w="1312" h="10435" extrusionOk="0">
                  <a:moveTo>
                    <a:pt x="726" y="0"/>
                  </a:moveTo>
                  <a:cubicBezTo>
                    <a:pt x="419" y="0"/>
                    <a:pt x="140" y="447"/>
                    <a:pt x="140" y="1005"/>
                  </a:cubicBezTo>
                  <a:lnTo>
                    <a:pt x="0" y="9402"/>
                  </a:lnTo>
                  <a:cubicBezTo>
                    <a:pt x="0" y="9988"/>
                    <a:pt x="251" y="10435"/>
                    <a:pt x="586" y="10435"/>
                  </a:cubicBezTo>
                  <a:cubicBezTo>
                    <a:pt x="921" y="10435"/>
                    <a:pt x="1172" y="9988"/>
                    <a:pt x="1200" y="9402"/>
                  </a:cubicBezTo>
                  <a:lnTo>
                    <a:pt x="1311" y="1033"/>
                  </a:lnTo>
                  <a:cubicBezTo>
                    <a:pt x="1311" y="475"/>
                    <a:pt x="1060" y="28"/>
                    <a:pt x="726" y="0"/>
                  </a:cubicBez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07" name="Google Shape;3907;p78"/>
            <p:cNvSpPr/>
            <p:nvPr/>
          </p:nvSpPr>
          <p:spPr>
            <a:xfrm>
              <a:off x="4475725" y="1711875"/>
              <a:ext cx="34200" cy="260200"/>
            </a:xfrm>
            <a:custGeom>
              <a:avLst/>
              <a:gdLst/>
              <a:ahLst/>
              <a:cxnLst/>
              <a:rect l="l" t="t" r="r" b="b"/>
              <a:pathLst>
                <a:path w="1368" h="10408" extrusionOk="0">
                  <a:moveTo>
                    <a:pt x="754" y="1"/>
                  </a:moveTo>
                  <a:cubicBezTo>
                    <a:pt x="419" y="1"/>
                    <a:pt x="140" y="447"/>
                    <a:pt x="140" y="1005"/>
                  </a:cubicBezTo>
                  <a:lnTo>
                    <a:pt x="1" y="9375"/>
                  </a:lnTo>
                  <a:cubicBezTo>
                    <a:pt x="1" y="9961"/>
                    <a:pt x="280" y="10407"/>
                    <a:pt x="614" y="10407"/>
                  </a:cubicBezTo>
                  <a:cubicBezTo>
                    <a:pt x="949" y="10407"/>
                    <a:pt x="1228" y="9933"/>
                    <a:pt x="1228" y="9375"/>
                  </a:cubicBezTo>
                  <a:lnTo>
                    <a:pt x="1340" y="1061"/>
                  </a:lnTo>
                  <a:cubicBezTo>
                    <a:pt x="1368" y="475"/>
                    <a:pt x="1089" y="29"/>
                    <a:pt x="754" y="1"/>
                  </a:cubicBez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08" name="Google Shape;3908;p78"/>
            <p:cNvSpPr/>
            <p:nvPr/>
          </p:nvSpPr>
          <p:spPr>
            <a:xfrm>
              <a:off x="4366925" y="1710475"/>
              <a:ext cx="34900" cy="270000"/>
            </a:xfrm>
            <a:custGeom>
              <a:avLst/>
              <a:gdLst/>
              <a:ahLst/>
              <a:cxnLst/>
              <a:rect l="l" t="t" r="r" b="b"/>
              <a:pathLst>
                <a:path w="1396" h="10800" extrusionOk="0">
                  <a:moveTo>
                    <a:pt x="782" y="1"/>
                  </a:moveTo>
                  <a:cubicBezTo>
                    <a:pt x="419" y="1"/>
                    <a:pt x="140" y="475"/>
                    <a:pt x="140" y="1061"/>
                  </a:cubicBezTo>
                  <a:lnTo>
                    <a:pt x="0" y="9766"/>
                  </a:lnTo>
                  <a:cubicBezTo>
                    <a:pt x="0" y="10335"/>
                    <a:pt x="238" y="10799"/>
                    <a:pt x="584" y="10799"/>
                  </a:cubicBezTo>
                  <a:cubicBezTo>
                    <a:pt x="594" y="10799"/>
                    <a:pt x="604" y="10799"/>
                    <a:pt x="614" y="10798"/>
                  </a:cubicBezTo>
                  <a:cubicBezTo>
                    <a:pt x="949" y="10798"/>
                    <a:pt x="1228" y="10324"/>
                    <a:pt x="1256" y="9738"/>
                  </a:cubicBezTo>
                  <a:lnTo>
                    <a:pt x="1367" y="1089"/>
                  </a:lnTo>
                  <a:cubicBezTo>
                    <a:pt x="1395" y="503"/>
                    <a:pt x="1116" y="29"/>
                    <a:pt x="782" y="1"/>
                  </a:cubicBez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09" name="Google Shape;3909;p78"/>
            <p:cNvSpPr/>
            <p:nvPr/>
          </p:nvSpPr>
          <p:spPr>
            <a:xfrm>
              <a:off x="4255325" y="1708375"/>
              <a:ext cx="35600" cy="278325"/>
            </a:xfrm>
            <a:custGeom>
              <a:avLst/>
              <a:gdLst/>
              <a:ahLst/>
              <a:cxnLst/>
              <a:rect l="l" t="t" r="r" b="b"/>
              <a:pathLst>
                <a:path w="1424" h="11133" extrusionOk="0">
                  <a:moveTo>
                    <a:pt x="779" y="0"/>
                  </a:moveTo>
                  <a:cubicBezTo>
                    <a:pt x="431" y="0"/>
                    <a:pt x="167" y="465"/>
                    <a:pt x="140" y="1061"/>
                  </a:cubicBezTo>
                  <a:lnTo>
                    <a:pt x="1" y="10045"/>
                  </a:lnTo>
                  <a:cubicBezTo>
                    <a:pt x="1" y="10659"/>
                    <a:pt x="280" y="11133"/>
                    <a:pt x="642" y="11133"/>
                  </a:cubicBezTo>
                  <a:cubicBezTo>
                    <a:pt x="977" y="11133"/>
                    <a:pt x="1284" y="10631"/>
                    <a:pt x="1284" y="10045"/>
                  </a:cubicBezTo>
                  <a:lnTo>
                    <a:pt x="1423" y="1089"/>
                  </a:lnTo>
                  <a:cubicBezTo>
                    <a:pt x="1423" y="503"/>
                    <a:pt x="1144" y="1"/>
                    <a:pt x="810" y="1"/>
                  </a:cubicBezTo>
                  <a:cubicBezTo>
                    <a:pt x="799" y="0"/>
                    <a:pt x="789" y="0"/>
                    <a:pt x="779" y="0"/>
                  </a:cubicBez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10" name="Google Shape;3910;p78"/>
            <p:cNvSpPr/>
            <p:nvPr/>
          </p:nvSpPr>
          <p:spPr>
            <a:xfrm>
              <a:off x="4141650" y="1701425"/>
              <a:ext cx="36975" cy="285975"/>
            </a:xfrm>
            <a:custGeom>
              <a:avLst/>
              <a:gdLst/>
              <a:ahLst/>
              <a:cxnLst/>
              <a:rect l="l" t="t" r="r" b="b"/>
              <a:pathLst>
                <a:path w="1479" h="11439" extrusionOk="0">
                  <a:moveTo>
                    <a:pt x="809" y="0"/>
                  </a:moveTo>
                  <a:cubicBezTo>
                    <a:pt x="446" y="0"/>
                    <a:pt x="167" y="502"/>
                    <a:pt x="140" y="1116"/>
                  </a:cubicBezTo>
                  <a:lnTo>
                    <a:pt x="0" y="10323"/>
                  </a:lnTo>
                  <a:cubicBezTo>
                    <a:pt x="0" y="10937"/>
                    <a:pt x="279" y="11439"/>
                    <a:pt x="642" y="11439"/>
                  </a:cubicBezTo>
                  <a:cubicBezTo>
                    <a:pt x="1004" y="11439"/>
                    <a:pt x="1311" y="10937"/>
                    <a:pt x="1311" y="10323"/>
                  </a:cubicBezTo>
                  <a:lnTo>
                    <a:pt x="1451" y="1144"/>
                  </a:lnTo>
                  <a:cubicBezTo>
                    <a:pt x="1479" y="530"/>
                    <a:pt x="1172" y="28"/>
                    <a:pt x="809" y="0"/>
                  </a:cubicBez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11" name="Google Shape;3911;p78"/>
            <p:cNvSpPr/>
            <p:nvPr/>
          </p:nvSpPr>
          <p:spPr>
            <a:xfrm>
              <a:off x="3960300" y="1944150"/>
              <a:ext cx="1566550" cy="46050"/>
            </a:xfrm>
            <a:custGeom>
              <a:avLst/>
              <a:gdLst/>
              <a:ahLst/>
              <a:cxnLst/>
              <a:rect l="l" t="t" r="r" b="b"/>
              <a:pathLst>
                <a:path w="62662" h="1842" extrusionOk="0">
                  <a:moveTo>
                    <a:pt x="62132" y="0"/>
                  </a:moveTo>
                  <a:lnTo>
                    <a:pt x="530" y="614"/>
                  </a:lnTo>
                  <a:cubicBezTo>
                    <a:pt x="223" y="614"/>
                    <a:pt x="0" y="893"/>
                    <a:pt x="0" y="1228"/>
                  </a:cubicBezTo>
                  <a:cubicBezTo>
                    <a:pt x="28" y="1563"/>
                    <a:pt x="251" y="1841"/>
                    <a:pt x="530" y="1841"/>
                  </a:cubicBezTo>
                  <a:lnTo>
                    <a:pt x="62132" y="1256"/>
                  </a:lnTo>
                  <a:cubicBezTo>
                    <a:pt x="62438" y="1256"/>
                    <a:pt x="62662" y="977"/>
                    <a:pt x="62634" y="614"/>
                  </a:cubicBezTo>
                  <a:cubicBezTo>
                    <a:pt x="62634" y="279"/>
                    <a:pt x="62411" y="0"/>
                    <a:pt x="62132" y="0"/>
                  </a:cubicBez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12" name="Google Shape;3912;p78"/>
            <p:cNvSpPr/>
            <p:nvPr/>
          </p:nvSpPr>
          <p:spPr>
            <a:xfrm>
              <a:off x="3963775" y="1686725"/>
              <a:ext cx="1565175" cy="94225"/>
            </a:xfrm>
            <a:custGeom>
              <a:avLst/>
              <a:gdLst/>
              <a:ahLst/>
              <a:cxnLst/>
              <a:rect l="l" t="t" r="r" b="b"/>
              <a:pathLst>
                <a:path w="62607" h="3769" extrusionOk="0">
                  <a:moveTo>
                    <a:pt x="492" y="0"/>
                  </a:moveTo>
                  <a:cubicBezTo>
                    <a:pt x="229" y="0"/>
                    <a:pt x="1" y="269"/>
                    <a:pt x="1" y="588"/>
                  </a:cubicBezTo>
                  <a:cubicBezTo>
                    <a:pt x="1" y="923"/>
                    <a:pt x="224" y="1230"/>
                    <a:pt x="503" y="1230"/>
                  </a:cubicBezTo>
                  <a:lnTo>
                    <a:pt x="62076" y="3769"/>
                  </a:lnTo>
                  <a:cubicBezTo>
                    <a:pt x="62355" y="3769"/>
                    <a:pt x="62606" y="3518"/>
                    <a:pt x="62606" y="3183"/>
                  </a:cubicBezTo>
                  <a:cubicBezTo>
                    <a:pt x="62606" y="2820"/>
                    <a:pt x="62383" y="2541"/>
                    <a:pt x="62104" y="2541"/>
                  </a:cubicBezTo>
                  <a:lnTo>
                    <a:pt x="531" y="2"/>
                  </a:lnTo>
                  <a:cubicBezTo>
                    <a:pt x="518" y="1"/>
                    <a:pt x="505" y="0"/>
                    <a:pt x="492" y="0"/>
                  </a:cubicBez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13" name="Google Shape;3913;p78"/>
            <p:cNvSpPr/>
            <p:nvPr/>
          </p:nvSpPr>
          <p:spPr>
            <a:xfrm>
              <a:off x="5111125" y="2298450"/>
              <a:ext cx="265775" cy="493850"/>
            </a:xfrm>
            <a:custGeom>
              <a:avLst/>
              <a:gdLst/>
              <a:ahLst/>
              <a:cxnLst/>
              <a:rect l="l" t="t" r="r" b="b"/>
              <a:pathLst>
                <a:path w="10631" h="19754" extrusionOk="0">
                  <a:moveTo>
                    <a:pt x="4214" y="1"/>
                  </a:moveTo>
                  <a:cubicBezTo>
                    <a:pt x="4214" y="1"/>
                    <a:pt x="1" y="5051"/>
                    <a:pt x="196" y="6083"/>
                  </a:cubicBezTo>
                  <a:cubicBezTo>
                    <a:pt x="419" y="7115"/>
                    <a:pt x="2623" y="10100"/>
                    <a:pt x="3098" y="11942"/>
                  </a:cubicBezTo>
                  <a:cubicBezTo>
                    <a:pt x="3404" y="13197"/>
                    <a:pt x="5915" y="19753"/>
                    <a:pt x="6334" y="19753"/>
                  </a:cubicBezTo>
                  <a:cubicBezTo>
                    <a:pt x="6724" y="19753"/>
                    <a:pt x="9989" y="18665"/>
                    <a:pt x="10630" y="17633"/>
                  </a:cubicBezTo>
                  <a:cubicBezTo>
                    <a:pt x="10407" y="17103"/>
                    <a:pt x="7617" y="9905"/>
                    <a:pt x="7617" y="9905"/>
                  </a:cubicBezTo>
                  <a:cubicBezTo>
                    <a:pt x="7533" y="8761"/>
                    <a:pt x="4548" y="1535"/>
                    <a:pt x="4214"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14" name="Google Shape;3914;p78"/>
            <p:cNvSpPr/>
            <p:nvPr/>
          </p:nvSpPr>
          <p:spPr>
            <a:xfrm>
              <a:off x="5298750" y="2728800"/>
              <a:ext cx="145825" cy="86100"/>
            </a:xfrm>
            <a:custGeom>
              <a:avLst/>
              <a:gdLst/>
              <a:ahLst/>
              <a:cxnLst/>
              <a:rect l="l" t="t" r="r" b="b"/>
              <a:pathLst>
                <a:path w="5833" h="3444" extrusionOk="0">
                  <a:moveTo>
                    <a:pt x="2065" y="1"/>
                  </a:moveTo>
                  <a:lnTo>
                    <a:pt x="1" y="1647"/>
                  </a:lnTo>
                  <a:cubicBezTo>
                    <a:pt x="345" y="2772"/>
                    <a:pt x="803" y="3444"/>
                    <a:pt x="1328" y="3444"/>
                  </a:cubicBezTo>
                  <a:cubicBezTo>
                    <a:pt x="1440" y="3444"/>
                    <a:pt x="1556" y="3413"/>
                    <a:pt x="1675" y="3349"/>
                  </a:cubicBezTo>
                  <a:cubicBezTo>
                    <a:pt x="1926" y="3209"/>
                    <a:pt x="2288" y="3014"/>
                    <a:pt x="2763" y="2958"/>
                  </a:cubicBezTo>
                  <a:cubicBezTo>
                    <a:pt x="4158" y="2791"/>
                    <a:pt x="4492" y="2567"/>
                    <a:pt x="4771" y="2428"/>
                  </a:cubicBezTo>
                  <a:cubicBezTo>
                    <a:pt x="5833" y="1885"/>
                    <a:pt x="5606" y="512"/>
                    <a:pt x="4921" y="512"/>
                  </a:cubicBezTo>
                  <a:cubicBezTo>
                    <a:pt x="4832" y="512"/>
                    <a:pt x="4735" y="535"/>
                    <a:pt x="4632" y="587"/>
                  </a:cubicBezTo>
                  <a:cubicBezTo>
                    <a:pt x="4468" y="666"/>
                    <a:pt x="4282" y="698"/>
                    <a:pt x="4085" y="698"/>
                  </a:cubicBezTo>
                  <a:cubicBezTo>
                    <a:pt x="3178" y="698"/>
                    <a:pt x="2065" y="1"/>
                    <a:pt x="2065" y="1"/>
                  </a:cubicBezTo>
                  <a:close/>
                </a:path>
              </a:pathLst>
            </a:custGeom>
            <a:solidFill>
              <a:srgbClr val="211D1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15" name="Google Shape;3915;p78"/>
            <p:cNvSpPr/>
            <p:nvPr/>
          </p:nvSpPr>
          <p:spPr>
            <a:xfrm>
              <a:off x="5234575" y="2675800"/>
              <a:ext cx="130450" cy="81025"/>
            </a:xfrm>
            <a:custGeom>
              <a:avLst/>
              <a:gdLst/>
              <a:ahLst/>
              <a:cxnLst/>
              <a:rect l="l" t="t" r="r" b="b"/>
              <a:pathLst>
                <a:path w="5218" h="3241" extrusionOk="0">
                  <a:moveTo>
                    <a:pt x="4688" y="0"/>
                  </a:moveTo>
                  <a:cubicBezTo>
                    <a:pt x="4688" y="0"/>
                    <a:pt x="3293" y="1339"/>
                    <a:pt x="1591" y="1674"/>
                  </a:cubicBezTo>
                  <a:cubicBezTo>
                    <a:pt x="698" y="1981"/>
                    <a:pt x="1" y="1897"/>
                    <a:pt x="1" y="1981"/>
                  </a:cubicBezTo>
                  <a:cubicBezTo>
                    <a:pt x="419" y="3013"/>
                    <a:pt x="559" y="3181"/>
                    <a:pt x="559" y="3181"/>
                  </a:cubicBezTo>
                  <a:cubicBezTo>
                    <a:pt x="685" y="3215"/>
                    <a:pt x="873" y="3240"/>
                    <a:pt x="1106" y="3240"/>
                  </a:cubicBezTo>
                  <a:cubicBezTo>
                    <a:pt x="1440" y="3240"/>
                    <a:pt x="1868" y="3189"/>
                    <a:pt x="2344" y="3041"/>
                  </a:cubicBezTo>
                  <a:cubicBezTo>
                    <a:pt x="4242" y="2428"/>
                    <a:pt x="5079" y="1535"/>
                    <a:pt x="5218" y="1423"/>
                  </a:cubicBezTo>
                  <a:cubicBezTo>
                    <a:pt x="4800" y="196"/>
                    <a:pt x="4688" y="0"/>
                    <a:pt x="4688" y="0"/>
                  </a:cubicBezTo>
                  <a:close/>
                </a:path>
              </a:pathLst>
            </a:custGeom>
            <a:solidFill>
              <a:srgbClr val="FFC20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16" name="Google Shape;3916;p78"/>
            <p:cNvSpPr/>
            <p:nvPr/>
          </p:nvSpPr>
          <p:spPr>
            <a:xfrm>
              <a:off x="5238775" y="2687650"/>
              <a:ext cx="124175" cy="59150"/>
            </a:xfrm>
            <a:custGeom>
              <a:avLst/>
              <a:gdLst/>
              <a:ahLst/>
              <a:cxnLst/>
              <a:rect l="l" t="t" r="r" b="b"/>
              <a:pathLst>
                <a:path w="4967" h="2366" extrusionOk="0">
                  <a:moveTo>
                    <a:pt x="4687" y="1"/>
                  </a:moveTo>
                  <a:cubicBezTo>
                    <a:pt x="2372" y="2037"/>
                    <a:pt x="530" y="1786"/>
                    <a:pt x="0" y="1870"/>
                  </a:cubicBezTo>
                  <a:cubicBezTo>
                    <a:pt x="0" y="1870"/>
                    <a:pt x="112" y="2205"/>
                    <a:pt x="196" y="2344"/>
                  </a:cubicBezTo>
                  <a:cubicBezTo>
                    <a:pt x="335" y="2359"/>
                    <a:pt x="474" y="2366"/>
                    <a:pt x="612" y="2366"/>
                  </a:cubicBezTo>
                  <a:cubicBezTo>
                    <a:pt x="2853" y="2366"/>
                    <a:pt x="4883" y="559"/>
                    <a:pt x="4883" y="559"/>
                  </a:cubicBezTo>
                  <a:cubicBezTo>
                    <a:pt x="4883" y="559"/>
                    <a:pt x="4966" y="447"/>
                    <a:pt x="4687" y="1"/>
                  </a:cubicBezTo>
                  <a:close/>
                </a:path>
              </a:pathLst>
            </a:custGeom>
            <a:solidFill>
              <a:srgbClr val="88AAD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17" name="Google Shape;3917;p78"/>
            <p:cNvSpPr/>
            <p:nvPr/>
          </p:nvSpPr>
          <p:spPr>
            <a:xfrm>
              <a:off x="4143725" y="1981000"/>
              <a:ext cx="101175" cy="286825"/>
            </a:xfrm>
            <a:custGeom>
              <a:avLst/>
              <a:gdLst/>
              <a:ahLst/>
              <a:cxnLst/>
              <a:rect l="l" t="t" r="r" b="b"/>
              <a:pathLst>
                <a:path w="4047" h="11473" extrusionOk="0">
                  <a:moveTo>
                    <a:pt x="2008" y="1"/>
                  </a:moveTo>
                  <a:cubicBezTo>
                    <a:pt x="1093" y="1"/>
                    <a:pt x="334" y="513"/>
                    <a:pt x="308" y="1177"/>
                  </a:cubicBezTo>
                  <a:lnTo>
                    <a:pt x="1" y="10160"/>
                  </a:lnTo>
                  <a:cubicBezTo>
                    <a:pt x="1" y="10858"/>
                    <a:pt x="782" y="11443"/>
                    <a:pt x="1758" y="11471"/>
                  </a:cubicBezTo>
                  <a:lnTo>
                    <a:pt x="1870" y="11471"/>
                  </a:lnTo>
                  <a:cubicBezTo>
                    <a:pt x="1895" y="11472"/>
                    <a:pt x="1921" y="11472"/>
                    <a:pt x="1946" y="11472"/>
                  </a:cubicBezTo>
                  <a:cubicBezTo>
                    <a:pt x="2915" y="11472"/>
                    <a:pt x="3684" y="10952"/>
                    <a:pt x="3711" y="10300"/>
                  </a:cubicBezTo>
                  <a:lnTo>
                    <a:pt x="4018" y="1288"/>
                  </a:lnTo>
                  <a:cubicBezTo>
                    <a:pt x="4046" y="619"/>
                    <a:pt x="3265" y="33"/>
                    <a:pt x="2261" y="5"/>
                  </a:cubicBezTo>
                  <a:lnTo>
                    <a:pt x="2149" y="5"/>
                  </a:lnTo>
                  <a:cubicBezTo>
                    <a:pt x="2102" y="2"/>
                    <a:pt x="2055" y="1"/>
                    <a:pt x="2008"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18" name="Google Shape;3918;p78"/>
            <p:cNvSpPr/>
            <p:nvPr/>
          </p:nvSpPr>
          <p:spPr>
            <a:xfrm>
              <a:off x="4141650" y="2057825"/>
              <a:ext cx="103250" cy="28600"/>
            </a:xfrm>
            <a:custGeom>
              <a:avLst/>
              <a:gdLst/>
              <a:ahLst/>
              <a:cxnLst/>
              <a:rect l="l" t="t" r="r" b="b"/>
              <a:pathLst>
                <a:path w="4130" h="1144" extrusionOk="0">
                  <a:moveTo>
                    <a:pt x="195" y="1"/>
                  </a:moveTo>
                  <a:cubicBezTo>
                    <a:pt x="195" y="1"/>
                    <a:pt x="0" y="838"/>
                    <a:pt x="167" y="893"/>
                  </a:cubicBezTo>
                  <a:cubicBezTo>
                    <a:pt x="1019" y="1098"/>
                    <a:pt x="2174" y="1143"/>
                    <a:pt x="3017" y="1143"/>
                  </a:cubicBezTo>
                  <a:cubicBezTo>
                    <a:pt x="3665" y="1143"/>
                    <a:pt x="4129" y="1117"/>
                    <a:pt x="4129" y="1117"/>
                  </a:cubicBezTo>
                  <a:lnTo>
                    <a:pt x="4129" y="29"/>
                  </a:lnTo>
                  <a:cubicBezTo>
                    <a:pt x="4129" y="29"/>
                    <a:pt x="2736" y="145"/>
                    <a:pt x="1589" y="145"/>
                  </a:cubicBezTo>
                  <a:cubicBezTo>
                    <a:pt x="959" y="145"/>
                    <a:pt x="403" y="110"/>
                    <a:pt x="195" y="1"/>
                  </a:cubicBezTo>
                  <a:close/>
                </a:path>
              </a:pathLst>
            </a:custGeom>
            <a:solidFill>
              <a:srgbClr val="00000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19" name="Google Shape;3919;p78"/>
            <p:cNvSpPr/>
            <p:nvPr/>
          </p:nvSpPr>
          <p:spPr>
            <a:xfrm>
              <a:off x="4138850" y="2181275"/>
              <a:ext cx="103950" cy="36500"/>
            </a:xfrm>
            <a:custGeom>
              <a:avLst/>
              <a:gdLst/>
              <a:ahLst/>
              <a:cxnLst/>
              <a:rect l="l" t="t" r="r" b="b"/>
              <a:pathLst>
                <a:path w="4158" h="1460" extrusionOk="0">
                  <a:moveTo>
                    <a:pt x="4157" y="1"/>
                  </a:moveTo>
                  <a:cubicBezTo>
                    <a:pt x="3954" y="276"/>
                    <a:pt x="3220" y="371"/>
                    <a:pt x="2439" y="371"/>
                  </a:cubicBezTo>
                  <a:cubicBezTo>
                    <a:pt x="1396" y="371"/>
                    <a:pt x="271" y="200"/>
                    <a:pt x="224" y="57"/>
                  </a:cubicBezTo>
                  <a:lnTo>
                    <a:pt x="224" y="57"/>
                  </a:lnTo>
                  <a:cubicBezTo>
                    <a:pt x="224" y="57"/>
                    <a:pt x="0" y="894"/>
                    <a:pt x="252" y="1033"/>
                  </a:cubicBezTo>
                  <a:cubicBezTo>
                    <a:pt x="954" y="1353"/>
                    <a:pt x="1615" y="1460"/>
                    <a:pt x="2186" y="1460"/>
                  </a:cubicBezTo>
                  <a:cubicBezTo>
                    <a:pt x="3362" y="1460"/>
                    <a:pt x="4157" y="1005"/>
                    <a:pt x="4157" y="1005"/>
                  </a:cubicBezTo>
                  <a:cubicBezTo>
                    <a:pt x="4157" y="1005"/>
                    <a:pt x="4157" y="782"/>
                    <a:pt x="4157" y="1"/>
                  </a:cubicBezTo>
                  <a:close/>
                </a:path>
              </a:pathLst>
            </a:custGeom>
            <a:solidFill>
              <a:srgbClr val="00000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20" name="Google Shape;3920;p78"/>
            <p:cNvSpPr/>
            <p:nvPr/>
          </p:nvSpPr>
          <p:spPr>
            <a:xfrm>
              <a:off x="4099800" y="2709275"/>
              <a:ext cx="132350" cy="115025"/>
            </a:xfrm>
            <a:custGeom>
              <a:avLst/>
              <a:gdLst/>
              <a:ahLst/>
              <a:cxnLst/>
              <a:rect l="l" t="t" r="r" b="b"/>
              <a:pathLst>
                <a:path w="5294" h="4601" extrusionOk="0">
                  <a:moveTo>
                    <a:pt x="1172" y="0"/>
                  </a:moveTo>
                  <a:cubicBezTo>
                    <a:pt x="279" y="1089"/>
                    <a:pt x="0" y="1953"/>
                    <a:pt x="670" y="2344"/>
                  </a:cubicBezTo>
                  <a:cubicBezTo>
                    <a:pt x="921" y="2456"/>
                    <a:pt x="1283" y="2679"/>
                    <a:pt x="1562" y="3014"/>
                  </a:cubicBezTo>
                  <a:cubicBezTo>
                    <a:pt x="2483" y="4102"/>
                    <a:pt x="2874" y="4241"/>
                    <a:pt x="3153" y="4409"/>
                  </a:cubicBezTo>
                  <a:cubicBezTo>
                    <a:pt x="3384" y="4544"/>
                    <a:pt x="3616" y="4600"/>
                    <a:pt x="3832" y="4600"/>
                  </a:cubicBezTo>
                  <a:cubicBezTo>
                    <a:pt x="4687" y="4600"/>
                    <a:pt x="5294" y="3716"/>
                    <a:pt x="4603" y="3293"/>
                  </a:cubicBezTo>
                  <a:cubicBezTo>
                    <a:pt x="3711" y="2790"/>
                    <a:pt x="3683" y="810"/>
                    <a:pt x="3683" y="810"/>
                  </a:cubicBezTo>
                  <a:lnTo>
                    <a:pt x="1172" y="0"/>
                  </a:lnTo>
                  <a:close/>
                </a:path>
              </a:pathLst>
            </a:custGeom>
            <a:solidFill>
              <a:srgbClr val="211D1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21" name="Google Shape;3921;p78"/>
            <p:cNvSpPr/>
            <p:nvPr/>
          </p:nvSpPr>
          <p:spPr>
            <a:xfrm>
              <a:off x="4121400" y="2456775"/>
              <a:ext cx="244150" cy="322275"/>
            </a:xfrm>
            <a:custGeom>
              <a:avLst/>
              <a:gdLst/>
              <a:ahLst/>
              <a:cxnLst/>
              <a:rect l="l" t="t" r="r" b="b"/>
              <a:pathLst>
                <a:path w="9766" h="12891" extrusionOk="0">
                  <a:moveTo>
                    <a:pt x="5804" y="1"/>
                  </a:moveTo>
                  <a:cubicBezTo>
                    <a:pt x="1982" y="5274"/>
                    <a:pt x="838" y="8315"/>
                    <a:pt x="1" y="10100"/>
                  </a:cubicBezTo>
                  <a:lnTo>
                    <a:pt x="3433" y="12890"/>
                  </a:lnTo>
                  <a:cubicBezTo>
                    <a:pt x="3433" y="12890"/>
                    <a:pt x="9570" y="3265"/>
                    <a:pt x="9682" y="2121"/>
                  </a:cubicBezTo>
                  <a:cubicBezTo>
                    <a:pt x="9766" y="977"/>
                    <a:pt x="5804" y="1"/>
                    <a:pt x="5804"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22" name="Google Shape;3922;p78"/>
            <p:cNvSpPr/>
            <p:nvPr/>
          </p:nvSpPr>
          <p:spPr>
            <a:xfrm>
              <a:off x="4131875" y="2647900"/>
              <a:ext cx="111625" cy="112325"/>
            </a:xfrm>
            <a:custGeom>
              <a:avLst/>
              <a:gdLst/>
              <a:ahLst/>
              <a:cxnLst/>
              <a:rect l="l" t="t" r="r" b="b"/>
              <a:pathLst>
                <a:path w="4465" h="4493" extrusionOk="0">
                  <a:moveTo>
                    <a:pt x="726" y="0"/>
                  </a:moveTo>
                  <a:cubicBezTo>
                    <a:pt x="726" y="0"/>
                    <a:pt x="28" y="1451"/>
                    <a:pt x="0" y="1507"/>
                  </a:cubicBezTo>
                  <a:lnTo>
                    <a:pt x="3488" y="4492"/>
                  </a:lnTo>
                  <a:lnTo>
                    <a:pt x="4464" y="2930"/>
                  </a:lnTo>
                  <a:lnTo>
                    <a:pt x="726" y="0"/>
                  </a:lnTo>
                  <a:close/>
                </a:path>
              </a:pathLst>
            </a:custGeom>
            <a:solidFill>
              <a:srgbClr val="FFC20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23" name="Google Shape;3923;p78"/>
            <p:cNvSpPr/>
            <p:nvPr/>
          </p:nvSpPr>
          <p:spPr>
            <a:xfrm>
              <a:off x="4136050" y="2658350"/>
              <a:ext cx="99075" cy="89300"/>
            </a:xfrm>
            <a:custGeom>
              <a:avLst/>
              <a:gdLst/>
              <a:ahLst/>
              <a:cxnLst/>
              <a:rect l="l" t="t" r="r" b="b"/>
              <a:pathLst>
                <a:path w="3963" h="3572" extrusionOk="0">
                  <a:moveTo>
                    <a:pt x="336" y="1"/>
                  </a:moveTo>
                  <a:lnTo>
                    <a:pt x="1" y="670"/>
                  </a:lnTo>
                  <a:lnTo>
                    <a:pt x="3628" y="3572"/>
                  </a:lnTo>
                  <a:lnTo>
                    <a:pt x="3962" y="3042"/>
                  </a:lnTo>
                  <a:lnTo>
                    <a:pt x="336" y="1"/>
                  </a:lnTo>
                  <a:close/>
                </a:path>
              </a:pathLst>
            </a:custGeom>
            <a:solidFill>
              <a:srgbClr val="88AAD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24" name="Google Shape;3924;p78"/>
            <p:cNvSpPr/>
            <p:nvPr/>
          </p:nvSpPr>
          <p:spPr>
            <a:xfrm>
              <a:off x="4307025" y="1818550"/>
              <a:ext cx="124800" cy="148900"/>
            </a:xfrm>
            <a:custGeom>
              <a:avLst/>
              <a:gdLst/>
              <a:ahLst/>
              <a:cxnLst/>
              <a:rect l="l" t="t" r="r" b="b"/>
              <a:pathLst>
                <a:path w="4992" h="5956" extrusionOk="0">
                  <a:moveTo>
                    <a:pt x="2365" y="1"/>
                  </a:moveTo>
                  <a:cubicBezTo>
                    <a:pt x="857" y="1"/>
                    <a:pt x="1" y="1428"/>
                    <a:pt x="192" y="3043"/>
                  </a:cubicBezTo>
                  <a:cubicBezTo>
                    <a:pt x="388" y="4606"/>
                    <a:pt x="1811" y="5833"/>
                    <a:pt x="2675" y="5945"/>
                  </a:cubicBezTo>
                  <a:cubicBezTo>
                    <a:pt x="2675" y="5945"/>
                    <a:pt x="2703" y="5956"/>
                    <a:pt x="2765" y="5956"/>
                  </a:cubicBezTo>
                  <a:cubicBezTo>
                    <a:pt x="2843" y="5956"/>
                    <a:pt x="2976" y="5939"/>
                    <a:pt x="3178" y="5861"/>
                  </a:cubicBezTo>
                  <a:cubicBezTo>
                    <a:pt x="3959" y="5526"/>
                    <a:pt x="4210" y="4717"/>
                    <a:pt x="4349" y="4355"/>
                  </a:cubicBezTo>
                  <a:cubicBezTo>
                    <a:pt x="4517" y="4020"/>
                    <a:pt x="4935" y="1872"/>
                    <a:pt x="4991" y="1425"/>
                  </a:cubicBezTo>
                  <a:cubicBezTo>
                    <a:pt x="4991" y="1425"/>
                    <a:pt x="4852" y="1341"/>
                    <a:pt x="4684" y="1286"/>
                  </a:cubicBezTo>
                  <a:cubicBezTo>
                    <a:pt x="4321" y="560"/>
                    <a:pt x="3568" y="30"/>
                    <a:pt x="2452" y="2"/>
                  </a:cubicBezTo>
                  <a:cubicBezTo>
                    <a:pt x="2423" y="1"/>
                    <a:pt x="2394" y="1"/>
                    <a:pt x="2365" y="1"/>
                  </a:cubicBezTo>
                  <a:close/>
                </a:path>
              </a:pathLst>
            </a:custGeom>
            <a:solidFill>
              <a:srgbClr val="F4A68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25" name="Google Shape;3925;p78"/>
            <p:cNvSpPr/>
            <p:nvPr/>
          </p:nvSpPr>
          <p:spPr>
            <a:xfrm>
              <a:off x="4343200" y="1962275"/>
              <a:ext cx="102575" cy="421650"/>
            </a:xfrm>
            <a:custGeom>
              <a:avLst/>
              <a:gdLst/>
              <a:ahLst/>
              <a:cxnLst/>
              <a:rect l="l" t="t" r="r" b="b"/>
              <a:pathLst>
                <a:path w="4103" h="16866" extrusionOk="0">
                  <a:moveTo>
                    <a:pt x="1" y="1"/>
                  </a:moveTo>
                  <a:cubicBezTo>
                    <a:pt x="1" y="1"/>
                    <a:pt x="670" y="586"/>
                    <a:pt x="894" y="1116"/>
                  </a:cubicBezTo>
                  <a:cubicBezTo>
                    <a:pt x="1982" y="3795"/>
                    <a:pt x="1452" y="6836"/>
                    <a:pt x="1675" y="9179"/>
                  </a:cubicBezTo>
                  <a:cubicBezTo>
                    <a:pt x="1842" y="11272"/>
                    <a:pt x="2902" y="16852"/>
                    <a:pt x="2902" y="16852"/>
                  </a:cubicBezTo>
                  <a:cubicBezTo>
                    <a:pt x="2902" y="16852"/>
                    <a:pt x="3047" y="16865"/>
                    <a:pt x="3237" y="16865"/>
                  </a:cubicBezTo>
                  <a:cubicBezTo>
                    <a:pt x="3592" y="16865"/>
                    <a:pt x="4102" y="16818"/>
                    <a:pt x="4102" y="16545"/>
                  </a:cubicBezTo>
                  <a:cubicBezTo>
                    <a:pt x="4046" y="13727"/>
                    <a:pt x="3628" y="10072"/>
                    <a:pt x="3628" y="9877"/>
                  </a:cubicBezTo>
                  <a:cubicBezTo>
                    <a:pt x="3432" y="7226"/>
                    <a:pt x="3488" y="5776"/>
                    <a:pt x="3405" y="5329"/>
                  </a:cubicBezTo>
                  <a:cubicBezTo>
                    <a:pt x="3349" y="4715"/>
                    <a:pt x="2791" y="2874"/>
                    <a:pt x="2372" y="2009"/>
                  </a:cubicBezTo>
                  <a:cubicBezTo>
                    <a:pt x="1814" y="1200"/>
                    <a:pt x="838" y="447"/>
                    <a:pt x="1"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26" name="Google Shape;3926;p78"/>
            <p:cNvSpPr/>
            <p:nvPr/>
          </p:nvSpPr>
          <p:spPr>
            <a:xfrm>
              <a:off x="4288800" y="1930900"/>
              <a:ext cx="108825" cy="70725"/>
            </a:xfrm>
            <a:custGeom>
              <a:avLst/>
              <a:gdLst/>
              <a:ahLst/>
              <a:cxnLst/>
              <a:rect l="l" t="t" r="r" b="b"/>
              <a:pathLst>
                <a:path w="4353" h="2829" extrusionOk="0">
                  <a:moveTo>
                    <a:pt x="196" y="0"/>
                  </a:moveTo>
                  <a:lnTo>
                    <a:pt x="1" y="1590"/>
                  </a:lnTo>
                  <a:cubicBezTo>
                    <a:pt x="1" y="1590"/>
                    <a:pt x="2026" y="2828"/>
                    <a:pt x="3309" y="2828"/>
                  </a:cubicBezTo>
                  <a:cubicBezTo>
                    <a:pt x="3591" y="2828"/>
                    <a:pt x="3837" y="2768"/>
                    <a:pt x="4018" y="2623"/>
                  </a:cubicBezTo>
                  <a:cubicBezTo>
                    <a:pt x="4353" y="2344"/>
                    <a:pt x="4213" y="1339"/>
                    <a:pt x="4213" y="1339"/>
                  </a:cubicBezTo>
                  <a:cubicBezTo>
                    <a:pt x="4213" y="1339"/>
                    <a:pt x="2540" y="1116"/>
                    <a:pt x="615" y="419"/>
                  </a:cubicBezTo>
                  <a:cubicBezTo>
                    <a:pt x="196" y="251"/>
                    <a:pt x="196" y="0"/>
                    <a:pt x="196"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27" name="Google Shape;3927;p78"/>
            <p:cNvSpPr/>
            <p:nvPr/>
          </p:nvSpPr>
          <p:spPr>
            <a:xfrm>
              <a:off x="4287400" y="1870475"/>
              <a:ext cx="121400" cy="93050"/>
            </a:xfrm>
            <a:custGeom>
              <a:avLst/>
              <a:gdLst/>
              <a:ahLst/>
              <a:cxnLst/>
              <a:rect l="l" t="t" r="r" b="b"/>
              <a:pathLst>
                <a:path w="4856" h="3722" extrusionOk="0">
                  <a:moveTo>
                    <a:pt x="2634" y="0"/>
                  </a:moveTo>
                  <a:cubicBezTo>
                    <a:pt x="1615" y="0"/>
                    <a:pt x="593" y="38"/>
                    <a:pt x="419" y="185"/>
                  </a:cubicBezTo>
                  <a:cubicBezTo>
                    <a:pt x="29" y="464"/>
                    <a:pt x="1" y="3170"/>
                    <a:pt x="1" y="3366"/>
                  </a:cubicBezTo>
                  <a:cubicBezTo>
                    <a:pt x="18" y="3622"/>
                    <a:pt x="737" y="3721"/>
                    <a:pt x="1425" y="3721"/>
                  </a:cubicBezTo>
                  <a:cubicBezTo>
                    <a:pt x="1861" y="3721"/>
                    <a:pt x="2285" y="3682"/>
                    <a:pt x="2512" y="3617"/>
                  </a:cubicBezTo>
                  <a:cubicBezTo>
                    <a:pt x="3321" y="3394"/>
                    <a:pt x="2875" y="3366"/>
                    <a:pt x="3795" y="2891"/>
                  </a:cubicBezTo>
                  <a:cubicBezTo>
                    <a:pt x="4716" y="2417"/>
                    <a:pt x="4688" y="297"/>
                    <a:pt x="4855" y="46"/>
                  </a:cubicBezTo>
                  <a:cubicBezTo>
                    <a:pt x="4855" y="46"/>
                    <a:pt x="3747" y="0"/>
                    <a:pt x="2634" y="0"/>
                  </a:cubicBezTo>
                  <a:close/>
                </a:path>
              </a:pathLst>
            </a:custGeom>
            <a:solidFill>
              <a:srgbClr val="4E564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28" name="Google Shape;3928;p78"/>
            <p:cNvSpPr/>
            <p:nvPr/>
          </p:nvSpPr>
          <p:spPr>
            <a:xfrm>
              <a:off x="4237200" y="1853400"/>
              <a:ext cx="225300" cy="42275"/>
            </a:xfrm>
            <a:custGeom>
              <a:avLst/>
              <a:gdLst/>
              <a:ahLst/>
              <a:cxnLst/>
              <a:rect l="l" t="t" r="r" b="b"/>
              <a:pathLst>
                <a:path w="9012" h="1691" extrusionOk="0">
                  <a:moveTo>
                    <a:pt x="8354" y="1"/>
                  </a:moveTo>
                  <a:cubicBezTo>
                    <a:pt x="7691" y="1"/>
                    <a:pt x="558" y="784"/>
                    <a:pt x="558" y="784"/>
                  </a:cubicBezTo>
                  <a:cubicBezTo>
                    <a:pt x="223" y="868"/>
                    <a:pt x="0" y="952"/>
                    <a:pt x="84" y="1259"/>
                  </a:cubicBezTo>
                  <a:cubicBezTo>
                    <a:pt x="125" y="1482"/>
                    <a:pt x="1763" y="1691"/>
                    <a:pt x="2963" y="1691"/>
                  </a:cubicBezTo>
                  <a:cubicBezTo>
                    <a:pt x="3411" y="1691"/>
                    <a:pt x="3798" y="1662"/>
                    <a:pt x="4018" y="1594"/>
                  </a:cubicBezTo>
                  <a:cubicBezTo>
                    <a:pt x="4795" y="1352"/>
                    <a:pt x="6370" y="1034"/>
                    <a:pt x="7161" y="1034"/>
                  </a:cubicBezTo>
                  <a:cubicBezTo>
                    <a:pt x="7193" y="1034"/>
                    <a:pt x="7224" y="1034"/>
                    <a:pt x="7254" y="1036"/>
                  </a:cubicBezTo>
                  <a:cubicBezTo>
                    <a:pt x="8035" y="1036"/>
                    <a:pt x="8788" y="1008"/>
                    <a:pt x="8900" y="673"/>
                  </a:cubicBezTo>
                  <a:cubicBezTo>
                    <a:pt x="9012" y="310"/>
                    <a:pt x="8621" y="31"/>
                    <a:pt x="8398" y="3"/>
                  </a:cubicBezTo>
                  <a:cubicBezTo>
                    <a:pt x="8391" y="1"/>
                    <a:pt x="8376" y="1"/>
                    <a:pt x="8354" y="1"/>
                  </a:cubicBezTo>
                  <a:close/>
                </a:path>
              </a:pathLst>
            </a:custGeom>
            <a:solidFill>
              <a:schemeClr val="accent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29" name="Google Shape;3929;p78"/>
            <p:cNvSpPr/>
            <p:nvPr/>
          </p:nvSpPr>
          <p:spPr>
            <a:xfrm>
              <a:off x="4240300" y="1845800"/>
              <a:ext cx="218725" cy="42625"/>
            </a:xfrm>
            <a:custGeom>
              <a:avLst/>
              <a:gdLst/>
              <a:ahLst/>
              <a:cxnLst/>
              <a:rect l="l" t="t" r="r" b="b"/>
              <a:pathLst>
                <a:path w="8749" h="1705" extrusionOk="0">
                  <a:moveTo>
                    <a:pt x="7194" y="0"/>
                  </a:moveTo>
                  <a:cubicBezTo>
                    <a:pt x="5958" y="0"/>
                    <a:pt x="2443" y="503"/>
                    <a:pt x="2443" y="503"/>
                  </a:cubicBezTo>
                  <a:cubicBezTo>
                    <a:pt x="2443" y="503"/>
                    <a:pt x="378" y="1005"/>
                    <a:pt x="183" y="1200"/>
                  </a:cubicBezTo>
                  <a:cubicBezTo>
                    <a:pt x="1" y="1359"/>
                    <a:pt x="1827" y="1705"/>
                    <a:pt x="2974" y="1705"/>
                  </a:cubicBezTo>
                  <a:cubicBezTo>
                    <a:pt x="3232" y="1705"/>
                    <a:pt x="3456" y="1687"/>
                    <a:pt x="3615" y="1646"/>
                  </a:cubicBezTo>
                  <a:cubicBezTo>
                    <a:pt x="4647" y="1367"/>
                    <a:pt x="5596" y="1200"/>
                    <a:pt x="6460" y="1116"/>
                  </a:cubicBezTo>
                  <a:cubicBezTo>
                    <a:pt x="7325" y="1033"/>
                    <a:pt x="8581" y="1144"/>
                    <a:pt x="8664" y="754"/>
                  </a:cubicBezTo>
                  <a:cubicBezTo>
                    <a:pt x="8748" y="363"/>
                    <a:pt x="8162" y="168"/>
                    <a:pt x="7548" y="28"/>
                  </a:cubicBezTo>
                  <a:cubicBezTo>
                    <a:pt x="7478" y="9"/>
                    <a:pt x="7355" y="0"/>
                    <a:pt x="7194" y="0"/>
                  </a:cubicBezTo>
                  <a:close/>
                </a:path>
              </a:pathLst>
            </a:cu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30" name="Google Shape;3930;p78"/>
            <p:cNvSpPr/>
            <p:nvPr/>
          </p:nvSpPr>
          <p:spPr>
            <a:xfrm>
              <a:off x="4287400" y="1785825"/>
              <a:ext cx="159050" cy="85800"/>
            </a:xfrm>
            <a:custGeom>
              <a:avLst/>
              <a:gdLst/>
              <a:ahLst/>
              <a:cxnLst/>
              <a:rect l="l" t="t" r="r" b="b"/>
              <a:pathLst>
                <a:path w="6362" h="3432" extrusionOk="0">
                  <a:moveTo>
                    <a:pt x="3405" y="0"/>
                  </a:moveTo>
                  <a:cubicBezTo>
                    <a:pt x="2707" y="0"/>
                    <a:pt x="1005" y="112"/>
                    <a:pt x="503" y="1395"/>
                  </a:cubicBezTo>
                  <a:cubicBezTo>
                    <a:pt x="1" y="2706"/>
                    <a:pt x="113" y="3432"/>
                    <a:pt x="113" y="3432"/>
                  </a:cubicBezTo>
                  <a:cubicBezTo>
                    <a:pt x="113" y="3432"/>
                    <a:pt x="3841" y="3025"/>
                    <a:pt x="5584" y="3025"/>
                  </a:cubicBezTo>
                  <a:cubicBezTo>
                    <a:pt x="5777" y="3025"/>
                    <a:pt x="5946" y="3030"/>
                    <a:pt x="6083" y="3041"/>
                  </a:cubicBezTo>
                  <a:cubicBezTo>
                    <a:pt x="6362" y="3041"/>
                    <a:pt x="5888" y="1395"/>
                    <a:pt x="5609" y="1060"/>
                  </a:cubicBezTo>
                  <a:cubicBezTo>
                    <a:pt x="5274" y="670"/>
                    <a:pt x="4493" y="0"/>
                    <a:pt x="3405" y="0"/>
                  </a:cubicBezTo>
                  <a:close/>
                </a:path>
              </a:pathLst>
            </a:custGeom>
            <a:solidFill>
              <a:schemeClr val="accent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31" name="Google Shape;3931;p78"/>
            <p:cNvSpPr/>
            <p:nvPr/>
          </p:nvSpPr>
          <p:spPr>
            <a:xfrm>
              <a:off x="4285325" y="1785825"/>
              <a:ext cx="85100" cy="88600"/>
            </a:xfrm>
            <a:custGeom>
              <a:avLst/>
              <a:gdLst/>
              <a:ahLst/>
              <a:cxnLst/>
              <a:rect l="l" t="t" r="r" b="b"/>
              <a:pathLst>
                <a:path w="3404" h="3544" extrusionOk="0">
                  <a:moveTo>
                    <a:pt x="3404" y="0"/>
                  </a:moveTo>
                  <a:cubicBezTo>
                    <a:pt x="2651" y="0"/>
                    <a:pt x="1088" y="195"/>
                    <a:pt x="614" y="1423"/>
                  </a:cubicBezTo>
                  <a:cubicBezTo>
                    <a:pt x="112" y="2706"/>
                    <a:pt x="0" y="3543"/>
                    <a:pt x="0" y="3543"/>
                  </a:cubicBezTo>
                  <a:cubicBezTo>
                    <a:pt x="1925" y="3376"/>
                    <a:pt x="2260" y="3292"/>
                    <a:pt x="3125" y="3208"/>
                  </a:cubicBezTo>
                  <a:cubicBezTo>
                    <a:pt x="2874" y="2148"/>
                    <a:pt x="2734" y="614"/>
                    <a:pt x="3404" y="0"/>
                  </a:cubicBezTo>
                  <a:close/>
                </a:path>
              </a:pathLst>
            </a:cu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32" name="Google Shape;3932;p78"/>
            <p:cNvSpPr/>
            <p:nvPr/>
          </p:nvSpPr>
          <p:spPr>
            <a:xfrm>
              <a:off x="4353675" y="2755300"/>
              <a:ext cx="156675" cy="81200"/>
            </a:xfrm>
            <a:custGeom>
              <a:avLst/>
              <a:gdLst/>
              <a:ahLst/>
              <a:cxnLst/>
              <a:rect l="l" t="t" r="r" b="b"/>
              <a:pathLst>
                <a:path w="6267" h="3248" extrusionOk="0">
                  <a:moveTo>
                    <a:pt x="1953" y="1"/>
                  </a:moveTo>
                  <a:lnTo>
                    <a:pt x="0" y="838"/>
                  </a:lnTo>
                  <a:cubicBezTo>
                    <a:pt x="0" y="2341"/>
                    <a:pt x="479" y="3169"/>
                    <a:pt x="1091" y="3169"/>
                  </a:cubicBezTo>
                  <a:cubicBezTo>
                    <a:pt x="1172" y="3169"/>
                    <a:pt x="1255" y="3155"/>
                    <a:pt x="1339" y="3125"/>
                  </a:cubicBezTo>
                  <a:cubicBezTo>
                    <a:pt x="1495" y="3057"/>
                    <a:pt x="1650" y="3009"/>
                    <a:pt x="1845" y="3009"/>
                  </a:cubicBezTo>
                  <a:cubicBezTo>
                    <a:pt x="1965" y="3009"/>
                    <a:pt x="2100" y="3027"/>
                    <a:pt x="2260" y="3070"/>
                  </a:cubicBezTo>
                  <a:cubicBezTo>
                    <a:pt x="2693" y="3201"/>
                    <a:pt x="3113" y="3247"/>
                    <a:pt x="3492" y="3247"/>
                  </a:cubicBezTo>
                  <a:cubicBezTo>
                    <a:pt x="4238" y="3247"/>
                    <a:pt x="4828" y="3069"/>
                    <a:pt x="5050" y="3014"/>
                  </a:cubicBezTo>
                  <a:cubicBezTo>
                    <a:pt x="6267" y="2599"/>
                    <a:pt x="6250" y="1088"/>
                    <a:pt x="5354" y="1088"/>
                  </a:cubicBezTo>
                  <a:cubicBezTo>
                    <a:pt x="5346" y="1088"/>
                    <a:pt x="5337" y="1089"/>
                    <a:pt x="5329" y="1089"/>
                  </a:cubicBezTo>
                  <a:cubicBezTo>
                    <a:pt x="3878" y="1089"/>
                    <a:pt x="1953" y="1"/>
                    <a:pt x="1953" y="1"/>
                  </a:cubicBezTo>
                  <a:close/>
                </a:path>
              </a:pathLst>
            </a:custGeom>
            <a:solidFill>
              <a:srgbClr val="00000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33" name="Google Shape;3933;p78"/>
            <p:cNvSpPr/>
            <p:nvPr/>
          </p:nvSpPr>
          <p:spPr>
            <a:xfrm>
              <a:off x="4223250" y="2248050"/>
              <a:ext cx="233675" cy="570475"/>
            </a:xfrm>
            <a:custGeom>
              <a:avLst/>
              <a:gdLst/>
              <a:ahLst/>
              <a:cxnLst/>
              <a:rect l="l" t="t" r="r" b="b"/>
              <a:pathLst>
                <a:path w="9347" h="22819" extrusionOk="0">
                  <a:moveTo>
                    <a:pt x="2790" y="1"/>
                  </a:moveTo>
                  <a:cubicBezTo>
                    <a:pt x="1444" y="1"/>
                    <a:pt x="279" y="36"/>
                    <a:pt x="279" y="36"/>
                  </a:cubicBezTo>
                  <a:cubicBezTo>
                    <a:pt x="140" y="1766"/>
                    <a:pt x="0" y="3412"/>
                    <a:pt x="279" y="4528"/>
                  </a:cubicBezTo>
                  <a:cubicBezTo>
                    <a:pt x="1144" y="8322"/>
                    <a:pt x="2455" y="12312"/>
                    <a:pt x="2567" y="12953"/>
                  </a:cubicBezTo>
                  <a:cubicBezTo>
                    <a:pt x="1814" y="15548"/>
                    <a:pt x="3934" y="20905"/>
                    <a:pt x="4213" y="22634"/>
                  </a:cubicBezTo>
                  <a:cubicBezTo>
                    <a:pt x="4606" y="22764"/>
                    <a:pt x="4996" y="22819"/>
                    <a:pt x="5376" y="22819"/>
                  </a:cubicBezTo>
                  <a:cubicBezTo>
                    <a:pt x="7531" y="22819"/>
                    <a:pt x="9346" y="21044"/>
                    <a:pt x="9346" y="21044"/>
                  </a:cubicBezTo>
                  <a:cubicBezTo>
                    <a:pt x="9346" y="21044"/>
                    <a:pt x="7393" y="13846"/>
                    <a:pt x="7533" y="12535"/>
                  </a:cubicBezTo>
                  <a:cubicBezTo>
                    <a:pt x="7645" y="11196"/>
                    <a:pt x="7226" y="4779"/>
                    <a:pt x="6808" y="371"/>
                  </a:cubicBezTo>
                  <a:cubicBezTo>
                    <a:pt x="6775" y="66"/>
                    <a:pt x="4616" y="1"/>
                    <a:pt x="2790"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34" name="Google Shape;3934;p78"/>
            <p:cNvSpPr/>
            <p:nvPr/>
          </p:nvSpPr>
          <p:spPr>
            <a:xfrm>
              <a:off x="4311825" y="2711375"/>
              <a:ext cx="139525" cy="74850"/>
            </a:xfrm>
            <a:custGeom>
              <a:avLst/>
              <a:gdLst/>
              <a:ahLst/>
              <a:cxnLst/>
              <a:rect l="l" t="t" r="r" b="b"/>
              <a:pathLst>
                <a:path w="5581" h="2994" extrusionOk="0">
                  <a:moveTo>
                    <a:pt x="5162" y="0"/>
                  </a:moveTo>
                  <a:cubicBezTo>
                    <a:pt x="5162" y="0"/>
                    <a:pt x="3460" y="1228"/>
                    <a:pt x="1646" y="1423"/>
                  </a:cubicBezTo>
                  <a:cubicBezTo>
                    <a:pt x="1241" y="1504"/>
                    <a:pt x="889" y="1523"/>
                    <a:pt x="615" y="1523"/>
                  </a:cubicBezTo>
                  <a:cubicBezTo>
                    <a:pt x="383" y="1523"/>
                    <a:pt x="208" y="1509"/>
                    <a:pt x="105" y="1509"/>
                  </a:cubicBezTo>
                  <a:cubicBezTo>
                    <a:pt x="37" y="1509"/>
                    <a:pt x="0" y="1515"/>
                    <a:pt x="0" y="1535"/>
                  </a:cubicBezTo>
                  <a:cubicBezTo>
                    <a:pt x="224" y="2623"/>
                    <a:pt x="335" y="2818"/>
                    <a:pt x="335" y="2818"/>
                  </a:cubicBezTo>
                  <a:cubicBezTo>
                    <a:pt x="524" y="2912"/>
                    <a:pt x="890" y="2994"/>
                    <a:pt x="1392" y="2994"/>
                  </a:cubicBezTo>
                  <a:cubicBezTo>
                    <a:pt x="1633" y="2994"/>
                    <a:pt x="1906" y="2975"/>
                    <a:pt x="2204" y="2930"/>
                  </a:cubicBezTo>
                  <a:cubicBezTo>
                    <a:pt x="4353" y="2539"/>
                    <a:pt x="5385" y="1674"/>
                    <a:pt x="5580" y="1562"/>
                  </a:cubicBezTo>
                  <a:cubicBezTo>
                    <a:pt x="5273" y="195"/>
                    <a:pt x="5162" y="0"/>
                    <a:pt x="5162" y="0"/>
                  </a:cubicBezTo>
                  <a:close/>
                </a:path>
              </a:pathLst>
            </a:custGeom>
            <a:solidFill>
              <a:srgbClr val="FFC20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35" name="Google Shape;3935;p78"/>
            <p:cNvSpPr/>
            <p:nvPr/>
          </p:nvSpPr>
          <p:spPr>
            <a:xfrm>
              <a:off x="4313925" y="2723925"/>
              <a:ext cx="136725" cy="50950"/>
            </a:xfrm>
            <a:custGeom>
              <a:avLst/>
              <a:gdLst/>
              <a:ahLst/>
              <a:cxnLst/>
              <a:rect l="l" t="t" r="r" b="b"/>
              <a:pathLst>
                <a:path w="5469" h="2038" extrusionOk="0">
                  <a:moveTo>
                    <a:pt x="5217" y="0"/>
                  </a:moveTo>
                  <a:cubicBezTo>
                    <a:pt x="3339" y="1265"/>
                    <a:pt x="1894" y="1463"/>
                    <a:pt x="974" y="1463"/>
                  </a:cubicBezTo>
                  <a:cubicBezTo>
                    <a:pt x="554" y="1463"/>
                    <a:pt x="243" y="1422"/>
                    <a:pt x="51" y="1422"/>
                  </a:cubicBezTo>
                  <a:cubicBezTo>
                    <a:pt x="33" y="1422"/>
                    <a:pt x="16" y="1422"/>
                    <a:pt x="0" y="1423"/>
                  </a:cubicBezTo>
                  <a:cubicBezTo>
                    <a:pt x="0" y="1423"/>
                    <a:pt x="56" y="1758"/>
                    <a:pt x="112" y="1925"/>
                  </a:cubicBezTo>
                  <a:cubicBezTo>
                    <a:pt x="440" y="2004"/>
                    <a:pt x="774" y="2038"/>
                    <a:pt x="1107" y="2038"/>
                  </a:cubicBezTo>
                  <a:cubicBezTo>
                    <a:pt x="3263" y="2038"/>
                    <a:pt x="5357" y="614"/>
                    <a:pt x="5357" y="614"/>
                  </a:cubicBezTo>
                  <a:cubicBezTo>
                    <a:pt x="5357" y="614"/>
                    <a:pt x="5468" y="503"/>
                    <a:pt x="5217" y="0"/>
                  </a:cubicBezTo>
                  <a:close/>
                </a:path>
              </a:pathLst>
            </a:custGeom>
            <a:solidFill>
              <a:srgbClr val="88AAD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36" name="Google Shape;3936;p78"/>
            <p:cNvSpPr/>
            <p:nvPr/>
          </p:nvSpPr>
          <p:spPr>
            <a:xfrm>
              <a:off x="4194175" y="1958100"/>
              <a:ext cx="230675" cy="427525"/>
            </a:xfrm>
            <a:custGeom>
              <a:avLst/>
              <a:gdLst/>
              <a:ahLst/>
              <a:cxnLst/>
              <a:rect l="l" t="t" r="r" b="b"/>
              <a:pathLst>
                <a:path w="9227" h="17101" extrusionOk="0">
                  <a:moveTo>
                    <a:pt x="3897" y="0"/>
                  </a:moveTo>
                  <a:cubicBezTo>
                    <a:pt x="2084" y="1646"/>
                    <a:pt x="1861" y="4018"/>
                    <a:pt x="1861" y="4018"/>
                  </a:cubicBezTo>
                  <a:cubicBezTo>
                    <a:pt x="1861" y="4018"/>
                    <a:pt x="1554" y="7449"/>
                    <a:pt x="1637" y="9207"/>
                  </a:cubicBezTo>
                  <a:cubicBezTo>
                    <a:pt x="1721" y="11188"/>
                    <a:pt x="884" y="9374"/>
                    <a:pt x="103" y="15205"/>
                  </a:cubicBezTo>
                  <a:cubicBezTo>
                    <a:pt x="0" y="15976"/>
                    <a:pt x="7438" y="17101"/>
                    <a:pt x="8970" y="17101"/>
                  </a:cubicBezTo>
                  <a:cubicBezTo>
                    <a:pt x="9102" y="17101"/>
                    <a:pt x="9191" y="17092"/>
                    <a:pt x="9226" y="17074"/>
                  </a:cubicBezTo>
                  <a:cubicBezTo>
                    <a:pt x="9226" y="17074"/>
                    <a:pt x="8808" y="7254"/>
                    <a:pt x="8668" y="5971"/>
                  </a:cubicBezTo>
                  <a:cubicBezTo>
                    <a:pt x="8529" y="4687"/>
                    <a:pt x="7189" y="781"/>
                    <a:pt x="6883" y="781"/>
                  </a:cubicBezTo>
                  <a:cubicBezTo>
                    <a:pt x="6865" y="782"/>
                    <a:pt x="6847" y="782"/>
                    <a:pt x="6829" y="782"/>
                  </a:cubicBezTo>
                  <a:cubicBezTo>
                    <a:pt x="5785" y="782"/>
                    <a:pt x="3897" y="0"/>
                    <a:pt x="3897"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37" name="Google Shape;3937;p78"/>
            <p:cNvSpPr/>
            <p:nvPr/>
          </p:nvSpPr>
          <p:spPr>
            <a:xfrm>
              <a:off x="4235800" y="2069675"/>
              <a:ext cx="195325" cy="60625"/>
            </a:xfrm>
            <a:custGeom>
              <a:avLst/>
              <a:gdLst/>
              <a:ahLst/>
              <a:cxnLst/>
              <a:rect l="l" t="t" r="r" b="b"/>
              <a:pathLst>
                <a:path w="7813" h="2425" extrusionOk="0">
                  <a:moveTo>
                    <a:pt x="7812" y="1"/>
                  </a:moveTo>
                  <a:cubicBezTo>
                    <a:pt x="7533" y="216"/>
                    <a:pt x="4434" y="1078"/>
                    <a:pt x="1968" y="1078"/>
                  </a:cubicBezTo>
                  <a:cubicBezTo>
                    <a:pt x="1236" y="1078"/>
                    <a:pt x="559" y="1002"/>
                    <a:pt x="28" y="810"/>
                  </a:cubicBezTo>
                  <a:cubicBezTo>
                    <a:pt x="0" y="1675"/>
                    <a:pt x="28" y="2177"/>
                    <a:pt x="28" y="2177"/>
                  </a:cubicBezTo>
                  <a:cubicBezTo>
                    <a:pt x="28" y="2177"/>
                    <a:pt x="1033" y="2424"/>
                    <a:pt x="2611" y="2424"/>
                  </a:cubicBezTo>
                  <a:cubicBezTo>
                    <a:pt x="3985" y="2424"/>
                    <a:pt x="5795" y="2237"/>
                    <a:pt x="7756" y="1535"/>
                  </a:cubicBezTo>
                  <a:cubicBezTo>
                    <a:pt x="7756" y="392"/>
                    <a:pt x="7812" y="1"/>
                    <a:pt x="7812" y="1"/>
                  </a:cubicBezTo>
                  <a:close/>
                </a:path>
              </a:pathLst>
            </a:custGeom>
            <a:solidFill>
              <a:srgbClr val="FFC20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38" name="Google Shape;3938;p78"/>
            <p:cNvSpPr/>
            <p:nvPr/>
          </p:nvSpPr>
          <p:spPr>
            <a:xfrm>
              <a:off x="4236500" y="2081550"/>
              <a:ext cx="196000" cy="39675"/>
            </a:xfrm>
            <a:custGeom>
              <a:avLst/>
              <a:gdLst/>
              <a:ahLst/>
              <a:cxnLst/>
              <a:rect l="l" t="t" r="r" b="b"/>
              <a:pathLst>
                <a:path w="7840" h="1587" extrusionOk="0">
                  <a:moveTo>
                    <a:pt x="7840" y="0"/>
                  </a:moveTo>
                  <a:lnTo>
                    <a:pt x="7840" y="0"/>
                  </a:lnTo>
                  <a:cubicBezTo>
                    <a:pt x="7542" y="213"/>
                    <a:pt x="4493" y="1041"/>
                    <a:pt x="2033" y="1041"/>
                  </a:cubicBezTo>
                  <a:cubicBezTo>
                    <a:pt x="1264" y="1041"/>
                    <a:pt x="552" y="960"/>
                    <a:pt x="0" y="754"/>
                  </a:cubicBezTo>
                  <a:cubicBezTo>
                    <a:pt x="0" y="1116"/>
                    <a:pt x="0" y="1339"/>
                    <a:pt x="0" y="1339"/>
                  </a:cubicBezTo>
                  <a:cubicBezTo>
                    <a:pt x="0" y="1339"/>
                    <a:pt x="1012" y="1587"/>
                    <a:pt x="2594" y="1587"/>
                  </a:cubicBezTo>
                  <a:cubicBezTo>
                    <a:pt x="3971" y="1587"/>
                    <a:pt x="5780" y="1399"/>
                    <a:pt x="7728" y="698"/>
                  </a:cubicBezTo>
                  <a:cubicBezTo>
                    <a:pt x="7784" y="224"/>
                    <a:pt x="7840" y="0"/>
                    <a:pt x="7840" y="0"/>
                  </a:cubicBezTo>
                  <a:close/>
                </a:path>
              </a:pathLst>
            </a:custGeom>
            <a:solidFill>
              <a:srgbClr val="88AAD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39" name="Google Shape;3939;p78"/>
            <p:cNvSpPr/>
            <p:nvPr/>
          </p:nvSpPr>
          <p:spPr>
            <a:xfrm>
              <a:off x="4219050" y="1969800"/>
              <a:ext cx="144250" cy="250925"/>
            </a:xfrm>
            <a:custGeom>
              <a:avLst/>
              <a:gdLst/>
              <a:ahLst/>
              <a:cxnLst/>
              <a:rect l="l" t="t" r="r" b="b"/>
              <a:pathLst>
                <a:path w="5770" h="10037" extrusionOk="0">
                  <a:moveTo>
                    <a:pt x="3444" y="1"/>
                  </a:moveTo>
                  <a:cubicBezTo>
                    <a:pt x="2699" y="1"/>
                    <a:pt x="1828" y="502"/>
                    <a:pt x="1005" y="1736"/>
                  </a:cubicBezTo>
                  <a:cubicBezTo>
                    <a:pt x="707" y="2208"/>
                    <a:pt x="719" y="3853"/>
                    <a:pt x="863" y="3853"/>
                  </a:cubicBezTo>
                  <a:cubicBezTo>
                    <a:pt x="880" y="3853"/>
                    <a:pt x="900" y="3828"/>
                    <a:pt x="921" y="3773"/>
                  </a:cubicBezTo>
                  <a:cubicBezTo>
                    <a:pt x="1615" y="1826"/>
                    <a:pt x="2401" y="1088"/>
                    <a:pt x="3046" y="1088"/>
                  </a:cubicBezTo>
                  <a:cubicBezTo>
                    <a:pt x="3622" y="1088"/>
                    <a:pt x="4085" y="1676"/>
                    <a:pt x="4269" y="2517"/>
                  </a:cubicBezTo>
                  <a:cubicBezTo>
                    <a:pt x="4855" y="5112"/>
                    <a:pt x="1228" y="9157"/>
                    <a:pt x="838" y="9157"/>
                  </a:cubicBezTo>
                  <a:cubicBezTo>
                    <a:pt x="419" y="9157"/>
                    <a:pt x="1" y="9883"/>
                    <a:pt x="754" y="10022"/>
                  </a:cubicBezTo>
                  <a:cubicBezTo>
                    <a:pt x="803" y="10032"/>
                    <a:pt x="853" y="10036"/>
                    <a:pt x="904" y="10036"/>
                  </a:cubicBezTo>
                  <a:cubicBezTo>
                    <a:pt x="2512" y="10036"/>
                    <a:pt x="4703" y="5420"/>
                    <a:pt x="5190" y="3689"/>
                  </a:cubicBezTo>
                  <a:cubicBezTo>
                    <a:pt x="5769" y="1716"/>
                    <a:pt x="4821" y="1"/>
                    <a:pt x="3444" y="1"/>
                  </a:cubicBezTo>
                  <a:close/>
                </a:path>
              </a:pathLst>
            </a:custGeom>
            <a:solidFill>
              <a:srgbClr val="211D1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40" name="Google Shape;3940;p78"/>
            <p:cNvSpPr/>
            <p:nvPr/>
          </p:nvSpPr>
          <p:spPr>
            <a:xfrm>
              <a:off x="4493175" y="1916250"/>
              <a:ext cx="87200" cy="96275"/>
            </a:xfrm>
            <a:custGeom>
              <a:avLst/>
              <a:gdLst/>
              <a:ahLst/>
              <a:cxnLst/>
              <a:rect l="l" t="t" r="r" b="b"/>
              <a:pathLst>
                <a:path w="3488" h="3851" extrusionOk="0">
                  <a:moveTo>
                    <a:pt x="2093" y="0"/>
                  </a:moveTo>
                  <a:cubicBezTo>
                    <a:pt x="1897" y="0"/>
                    <a:pt x="1702" y="112"/>
                    <a:pt x="1702" y="112"/>
                  </a:cubicBezTo>
                  <a:cubicBezTo>
                    <a:pt x="1702" y="112"/>
                    <a:pt x="1702" y="15"/>
                    <a:pt x="1492" y="15"/>
                  </a:cubicBezTo>
                  <a:cubicBezTo>
                    <a:pt x="1450" y="15"/>
                    <a:pt x="1400" y="19"/>
                    <a:pt x="1339" y="28"/>
                  </a:cubicBezTo>
                  <a:cubicBezTo>
                    <a:pt x="1228" y="28"/>
                    <a:pt x="1116" y="112"/>
                    <a:pt x="1005" y="223"/>
                  </a:cubicBezTo>
                  <a:cubicBezTo>
                    <a:pt x="809" y="363"/>
                    <a:pt x="726" y="614"/>
                    <a:pt x="670" y="809"/>
                  </a:cubicBezTo>
                  <a:cubicBezTo>
                    <a:pt x="614" y="1144"/>
                    <a:pt x="363" y="1925"/>
                    <a:pt x="0" y="2344"/>
                  </a:cubicBezTo>
                  <a:lnTo>
                    <a:pt x="1841" y="3850"/>
                  </a:lnTo>
                  <a:cubicBezTo>
                    <a:pt x="1841" y="3850"/>
                    <a:pt x="1981" y="3432"/>
                    <a:pt x="2372" y="2930"/>
                  </a:cubicBezTo>
                  <a:cubicBezTo>
                    <a:pt x="2734" y="2483"/>
                    <a:pt x="3292" y="1590"/>
                    <a:pt x="3264" y="1116"/>
                  </a:cubicBezTo>
                  <a:cubicBezTo>
                    <a:pt x="3348" y="865"/>
                    <a:pt x="3488" y="698"/>
                    <a:pt x="3488" y="698"/>
                  </a:cubicBezTo>
                  <a:cubicBezTo>
                    <a:pt x="3488" y="698"/>
                    <a:pt x="3445" y="487"/>
                    <a:pt x="3233" y="487"/>
                  </a:cubicBezTo>
                  <a:cubicBezTo>
                    <a:pt x="3201" y="487"/>
                    <a:pt x="3165" y="491"/>
                    <a:pt x="3125" y="502"/>
                  </a:cubicBezTo>
                  <a:cubicBezTo>
                    <a:pt x="3097" y="502"/>
                    <a:pt x="3069" y="530"/>
                    <a:pt x="3069" y="530"/>
                  </a:cubicBezTo>
                  <a:cubicBezTo>
                    <a:pt x="3069" y="447"/>
                    <a:pt x="3041" y="335"/>
                    <a:pt x="2874" y="279"/>
                  </a:cubicBezTo>
                  <a:cubicBezTo>
                    <a:pt x="2797" y="254"/>
                    <a:pt x="2734" y="244"/>
                    <a:pt x="2681" y="244"/>
                  </a:cubicBezTo>
                  <a:cubicBezTo>
                    <a:pt x="2560" y="244"/>
                    <a:pt x="2494" y="296"/>
                    <a:pt x="2455" y="335"/>
                  </a:cubicBezTo>
                  <a:cubicBezTo>
                    <a:pt x="2455" y="335"/>
                    <a:pt x="2455" y="307"/>
                    <a:pt x="2455" y="307"/>
                  </a:cubicBezTo>
                  <a:cubicBezTo>
                    <a:pt x="2427" y="251"/>
                    <a:pt x="2372" y="28"/>
                    <a:pt x="2093" y="0"/>
                  </a:cubicBezTo>
                  <a:close/>
                </a:path>
              </a:pathLst>
            </a:custGeom>
            <a:solidFill>
              <a:srgbClr val="29302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41" name="Google Shape;3941;p78"/>
            <p:cNvSpPr/>
            <p:nvPr/>
          </p:nvSpPr>
          <p:spPr>
            <a:xfrm>
              <a:off x="4246950" y="1962975"/>
              <a:ext cx="304825" cy="140675"/>
            </a:xfrm>
            <a:custGeom>
              <a:avLst/>
              <a:gdLst/>
              <a:ahLst/>
              <a:cxnLst/>
              <a:rect l="l" t="t" r="r" b="b"/>
              <a:pathLst>
                <a:path w="12193" h="5627" extrusionOk="0">
                  <a:moveTo>
                    <a:pt x="10017" y="0"/>
                  </a:moveTo>
                  <a:cubicBezTo>
                    <a:pt x="8984" y="586"/>
                    <a:pt x="8092" y="1507"/>
                    <a:pt x="7561" y="1563"/>
                  </a:cubicBezTo>
                  <a:cubicBezTo>
                    <a:pt x="7371" y="1608"/>
                    <a:pt x="7185" y="1627"/>
                    <a:pt x="6994" y="1627"/>
                  </a:cubicBezTo>
                  <a:cubicBezTo>
                    <a:pt x="6124" y="1627"/>
                    <a:pt x="5155" y="1231"/>
                    <a:pt x="3209" y="1116"/>
                  </a:cubicBezTo>
                  <a:cubicBezTo>
                    <a:pt x="3016" y="1098"/>
                    <a:pt x="2842" y="1089"/>
                    <a:pt x="2685" y="1089"/>
                  </a:cubicBezTo>
                  <a:cubicBezTo>
                    <a:pt x="1867" y="1089"/>
                    <a:pt x="1500" y="1340"/>
                    <a:pt x="1173" y="1925"/>
                  </a:cubicBezTo>
                  <a:cubicBezTo>
                    <a:pt x="1005" y="2483"/>
                    <a:pt x="1" y="4911"/>
                    <a:pt x="3572" y="5497"/>
                  </a:cubicBezTo>
                  <a:cubicBezTo>
                    <a:pt x="3572" y="5497"/>
                    <a:pt x="4874" y="5627"/>
                    <a:pt x="6279" y="5627"/>
                  </a:cubicBezTo>
                  <a:cubicBezTo>
                    <a:pt x="6826" y="5627"/>
                    <a:pt x="7388" y="5607"/>
                    <a:pt x="7896" y="5552"/>
                  </a:cubicBezTo>
                  <a:cubicBezTo>
                    <a:pt x="9486" y="5218"/>
                    <a:pt x="10686" y="4129"/>
                    <a:pt x="12193" y="2093"/>
                  </a:cubicBezTo>
                  <a:cubicBezTo>
                    <a:pt x="11886" y="503"/>
                    <a:pt x="10770" y="56"/>
                    <a:pt x="10017"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42" name="Google Shape;3942;p78"/>
            <p:cNvSpPr/>
            <p:nvPr/>
          </p:nvSpPr>
          <p:spPr>
            <a:xfrm>
              <a:off x="4460375" y="1969075"/>
              <a:ext cx="85825" cy="75525"/>
            </a:xfrm>
            <a:custGeom>
              <a:avLst/>
              <a:gdLst/>
              <a:ahLst/>
              <a:cxnLst/>
              <a:rect l="l" t="t" r="r" b="b"/>
              <a:pathLst>
                <a:path w="3433" h="3021" extrusionOk="0">
                  <a:moveTo>
                    <a:pt x="1133" y="0"/>
                  </a:moveTo>
                  <a:cubicBezTo>
                    <a:pt x="1089" y="0"/>
                    <a:pt x="1055" y="3"/>
                    <a:pt x="1033" y="8"/>
                  </a:cubicBezTo>
                  <a:cubicBezTo>
                    <a:pt x="559" y="314"/>
                    <a:pt x="1" y="733"/>
                    <a:pt x="1" y="733"/>
                  </a:cubicBezTo>
                  <a:cubicBezTo>
                    <a:pt x="364" y="789"/>
                    <a:pt x="977" y="705"/>
                    <a:pt x="1591" y="1347"/>
                  </a:cubicBezTo>
                  <a:cubicBezTo>
                    <a:pt x="2623" y="2351"/>
                    <a:pt x="2512" y="2714"/>
                    <a:pt x="2707" y="3021"/>
                  </a:cubicBezTo>
                  <a:cubicBezTo>
                    <a:pt x="3126" y="2463"/>
                    <a:pt x="3432" y="2128"/>
                    <a:pt x="3432" y="2128"/>
                  </a:cubicBezTo>
                  <a:cubicBezTo>
                    <a:pt x="3432" y="2128"/>
                    <a:pt x="3042" y="1040"/>
                    <a:pt x="2400" y="538"/>
                  </a:cubicBezTo>
                  <a:cubicBezTo>
                    <a:pt x="1928" y="89"/>
                    <a:pt x="1377" y="0"/>
                    <a:pt x="1133" y="0"/>
                  </a:cubicBezTo>
                  <a:close/>
                </a:path>
              </a:pathLst>
            </a:custGeom>
            <a:solidFill>
              <a:srgbClr val="FFC20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43" name="Google Shape;3943;p78"/>
            <p:cNvSpPr/>
            <p:nvPr/>
          </p:nvSpPr>
          <p:spPr>
            <a:xfrm>
              <a:off x="4468050" y="1974825"/>
              <a:ext cx="73975" cy="60025"/>
            </a:xfrm>
            <a:custGeom>
              <a:avLst/>
              <a:gdLst/>
              <a:ahLst/>
              <a:cxnLst/>
              <a:rect l="l" t="t" r="r" b="b"/>
              <a:pathLst>
                <a:path w="2959" h="2401" extrusionOk="0">
                  <a:moveTo>
                    <a:pt x="391" y="1"/>
                  </a:moveTo>
                  <a:cubicBezTo>
                    <a:pt x="391" y="1"/>
                    <a:pt x="308" y="84"/>
                    <a:pt x="1" y="280"/>
                  </a:cubicBezTo>
                  <a:cubicBezTo>
                    <a:pt x="1926" y="363"/>
                    <a:pt x="2651" y="2400"/>
                    <a:pt x="2651" y="2400"/>
                  </a:cubicBezTo>
                  <a:cubicBezTo>
                    <a:pt x="2651" y="2400"/>
                    <a:pt x="2652" y="2401"/>
                    <a:pt x="2654" y="2401"/>
                  </a:cubicBezTo>
                  <a:cubicBezTo>
                    <a:pt x="2664" y="2401"/>
                    <a:pt x="2719" y="2380"/>
                    <a:pt x="2958" y="2093"/>
                  </a:cubicBezTo>
                  <a:cubicBezTo>
                    <a:pt x="2400" y="1005"/>
                    <a:pt x="1703" y="112"/>
                    <a:pt x="391" y="1"/>
                  </a:cubicBezTo>
                  <a:close/>
                </a:path>
              </a:pathLst>
            </a:custGeom>
            <a:solidFill>
              <a:srgbClr val="88AAD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44" name="Google Shape;3944;p78"/>
            <p:cNvSpPr/>
            <p:nvPr/>
          </p:nvSpPr>
          <p:spPr>
            <a:xfrm>
              <a:off x="4355075" y="1997150"/>
              <a:ext cx="55125" cy="107425"/>
            </a:xfrm>
            <a:custGeom>
              <a:avLst/>
              <a:gdLst/>
              <a:ahLst/>
              <a:cxnLst/>
              <a:rect l="l" t="t" r="r" b="b"/>
              <a:pathLst>
                <a:path w="2205" h="4297" extrusionOk="0">
                  <a:moveTo>
                    <a:pt x="1005" y="0"/>
                  </a:moveTo>
                  <a:cubicBezTo>
                    <a:pt x="1005" y="0"/>
                    <a:pt x="391" y="224"/>
                    <a:pt x="195" y="1395"/>
                  </a:cubicBezTo>
                  <a:cubicBezTo>
                    <a:pt x="0" y="2372"/>
                    <a:pt x="307" y="4102"/>
                    <a:pt x="474" y="4157"/>
                  </a:cubicBezTo>
                  <a:cubicBezTo>
                    <a:pt x="921" y="4269"/>
                    <a:pt x="1297" y="4297"/>
                    <a:pt x="1562" y="4297"/>
                  </a:cubicBezTo>
                  <a:cubicBezTo>
                    <a:pt x="1828" y="4297"/>
                    <a:pt x="1981" y="4269"/>
                    <a:pt x="1981" y="4269"/>
                  </a:cubicBezTo>
                  <a:cubicBezTo>
                    <a:pt x="1897" y="3488"/>
                    <a:pt x="1535" y="2539"/>
                    <a:pt x="1590" y="1730"/>
                  </a:cubicBezTo>
                  <a:cubicBezTo>
                    <a:pt x="1674" y="754"/>
                    <a:pt x="1953" y="586"/>
                    <a:pt x="2204" y="224"/>
                  </a:cubicBezTo>
                  <a:cubicBezTo>
                    <a:pt x="1590" y="28"/>
                    <a:pt x="1005" y="0"/>
                    <a:pt x="1005" y="0"/>
                  </a:cubicBezTo>
                  <a:close/>
                </a:path>
              </a:pathLst>
            </a:custGeom>
            <a:solidFill>
              <a:srgbClr val="FFC20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45" name="Google Shape;3945;p78"/>
            <p:cNvSpPr/>
            <p:nvPr/>
          </p:nvSpPr>
          <p:spPr>
            <a:xfrm>
              <a:off x="4367625" y="1997850"/>
              <a:ext cx="33500" cy="106050"/>
            </a:xfrm>
            <a:custGeom>
              <a:avLst/>
              <a:gdLst/>
              <a:ahLst/>
              <a:cxnLst/>
              <a:rect l="l" t="t" r="r" b="b"/>
              <a:pathLst>
                <a:path w="1340" h="4242" extrusionOk="0">
                  <a:moveTo>
                    <a:pt x="837" y="0"/>
                  </a:moveTo>
                  <a:cubicBezTo>
                    <a:pt x="586" y="307"/>
                    <a:pt x="335" y="809"/>
                    <a:pt x="224" y="1395"/>
                  </a:cubicBezTo>
                  <a:cubicBezTo>
                    <a:pt x="0" y="2623"/>
                    <a:pt x="503" y="4241"/>
                    <a:pt x="503" y="4241"/>
                  </a:cubicBezTo>
                  <a:lnTo>
                    <a:pt x="1144" y="4241"/>
                  </a:lnTo>
                  <a:cubicBezTo>
                    <a:pt x="1116" y="4046"/>
                    <a:pt x="614" y="3432"/>
                    <a:pt x="726" y="1423"/>
                  </a:cubicBezTo>
                  <a:cubicBezTo>
                    <a:pt x="921" y="279"/>
                    <a:pt x="1228" y="224"/>
                    <a:pt x="1339" y="84"/>
                  </a:cubicBezTo>
                  <a:cubicBezTo>
                    <a:pt x="1339" y="84"/>
                    <a:pt x="1088" y="0"/>
                    <a:pt x="837" y="0"/>
                  </a:cubicBezTo>
                  <a:close/>
                </a:path>
              </a:pathLst>
            </a:custGeom>
            <a:solidFill>
              <a:srgbClr val="88AAD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46" name="Google Shape;3946;p78"/>
            <p:cNvSpPr/>
            <p:nvPr/>
          </p:nvSpPr>
          <p:spPr>
            <a:xfrm>
              <a:off x="4242775" y="2188825"/>
              <a:ext cx="200725" cy="43400"/>
            </a:xfrm>
            <a:custGeom>
              <a:avLst/>
              <a:gdLst/>
              <a:ahLst/>
              <a:cxnLst/>
              <a:rect l="l" t="t" r="r" b="b"/>
              <a:pathLst>
                <a:path w="8029" h="1736" extrusionOk="0">
                  <a:moveTo>
                    <a:pt x="1219" y="0"/>
                  </a:moveTo>
                  <a:cubicBezTo>
                    <a:pt x="745" y="0"/>
                    <a:pt x="0" y="703"/>
                    <a:pt x="0" y="703"/>
                  </a:cubicBezTo>
                  <a:cubicBezTo>
                    <a:pt x="0" y="703"/>
                    <a:pt x="865" y="1289"/>
                    <a:pt x="7728" y="1735"/>
                  </a:cubicBezTo>
                  <a:cubicBezTo>
                    <a:pt x="7731" y="1736"/>
                    <a:pt x="7734" y="1736"/>
                    <a:pt x="7737" y="1736"/>
                  </a:cubicBezTo>
                  <a:cubicBezTo>
                    <a:pt x="8029" y="1736"/>
                    <a:pt x="7673" y="285"/>
                    <a:pt x="7673" y="285"/>
                  </a:cubicBezTo>
                  <a:cubicBezTo>
                    <a:pt x="7507" y="281"/>
                    <a:pt x="7275" y="280"/>
                    <a:pt x="6997" y="280"/>
                  </a:cubicBezTo>
                  <a:cubicBezTo>
                    <a:pt x="6548" y="280"/>
                    <a:pt x="5980" y="283"/>
                    <a:pt x="5378" y="283"/>
                  </a:cubicBezTo>
                  <a:cubicBezTo>
                    <a:pt x="3660" y="283"/>
                    <a:pt x="1673" y="257"/>
                    <a:pt x="1423" y="62"/>
                  </a:cubicBezTo>
                  <a:cubicBezTo>
                    <a:pt x="1365" y="19"/>
                    <a:pt x="1295" y="0"/>
                    <a:pt x="1219" y="0"/>
                  </a:cubicBezTo>
                  <a:close/>
                </a:path>
              </a:pathLst>
            </a:custGeom>
            <a:solidFill>
              <a:srgbClr val="211D1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47" name="Google Shape;3947;p78"/>
            <p:cNvSpPr/>
            <p:nvPr/>
          </p:nvSpPr>
          <p:spPr>
            <a:xfrm>
              <a:off x="4955600" y="1994325"/>
              <a:ext cx="101850" cy="287450"/>
            </a:xfrm>
            <a:custGeom>
              <a:avLst/>
              <a:gdLst/>
              <a:ahLst/>
              <a:cxnLst/>
              <a:rect l="l" t="t" r="r" b="b"/>
              <a:pathLst>
                <a:path w="4074" h="11498" extrusionOk="0">
                  <a:moveTo>
                    <a:pt x="2103" y="1"/>
                  </a:moveTo>
                  <a:cubicBezTo>
                    <a:pt x="1158" y="1"/>
                    <a:pt x="362" y="521"/>
                    <a:pt x="335" y="1174"/>
                  </a:cubicBezTo>
                  <a:lnTo>
                    <a:pt x="28" y="10185"/>
                  </a:lnTo>
                  <a:cubicBezTo>
                    <a:pt x="0" y="10883"/>
                    <a:pt x="809" y="11441"/>
                    <a:pt x="1786" y="11496"/>
                  </a:cubicBezTo>
                  <a:lnTo>
                    <a:pt x="1897" y="11496"/>
                  </a:lnTo>
                  <a:cubicBezTo>
                    <a:pt x="1923" y="11497"/>
                    <a:pt x="1948" y="11497"/>
                    <a:pt x="1973" y="11497"/>
                  </a:cubicBezTo>
                  <a:cubicBezTo>
                    <a:pt x="2942" y="11497"/>
                    <a:pt x="3712" y="10977"/>
                    <a:pt x="3739" y="10325"/>
                  </a:cubicBezTo>
                  <a:lnTo>
                    <a:pt x="4046" y="1313"/>
                  </a:lnTo>
                  <a:cubicBezTo>
                    <a:pt x="4074" y="616"/>
                    <a:pt x="3292" y="58"/>
                    <a:pt x="2288" y="2"/>
                  </a:cubicBezTo>
                  <a:lnTo>
                    <a:pt x="2176" y="2"/>
                  </a:lnTo>
                  <a:cubicBezTo>
                    <a:pt x="2152" y="1"/>
                    <a:pt x="2127" y="1"/>
                    <a:pt x="2103"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48" name="Google Shape;3948;p78"/>
            <p:cNvSpPr/>
            <p:nvPr/>
          </p:nvSpPr>
          <p:spPr>
            <a:xfrm>
              <a:off x="4954200" y="2071075"/>
              <a:ext cx="102550" cy="29225"/>
            </a:xfrm>
            <a:custGeom>
              <a:avLst/>
              <a:gdLst/>
              <a:ahLst/>
              <a:cxnLst/>
              <a:rect l="l" t="t" r="r" b="b"/>
              <a:pathLst>
                <a:path w="4102" h="1169" extrusionOk="0">
                  <a:moveTo>
                    <a:pt x="196" y="1"/>
                  </a:moveTo>
                  <a:cubicBezTo>
                    <a:pt x="196" y="1"/>
                    <a:pt x="0" y="866"/>
                    <a:pt x="168" y="894"/>
                  </a:cubicBezTo>
                  <a:cubicBezTo>
                    <a:pt x="1047" y="1121"/>
                    <a:pt x="2239" y="1169"/>
                    <a:pt x="3080" y="1169"/>
                  </a:cubicBezTo>
                  <a:cubicBezTo>
                    <a:pt x="3680" y="1169"/>
                    <a:pt x="4102" y="1145"/>
                    <a:pt x="4102" y="1145"/>
                  </a:cubicBezTo>
                  <a:lnTo>
                    <a:pt x="4102" y="57"/>
                  </a:lnTo>
                  <a:cubicBezTo>
                    <a:pt x="4102" y="57"/>
                    <a:pt x="2805" y="166"/>
                    <a:pt x="1689" y="166"/>
                  </a:cubicBezTo>
                  <a:cubicBezTo>
                    <a:pt x="1020" y="166"/>
                    <a:pt x="415" y="126"/>
                    <a:pt x="196" y="1"/>
                  </a:cubicBezTo>
                  <a:close/>
                </a:path>
              </a:pathLst>
            </a:custGeom>
            <a:solidFill>
              <a:srgbClr val="00000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49" name="Google Shape;3949;p78"/>
            <p:cNvSpPr/>
            <p:nvPr/>
          </p:nvSpPr>
          <p:spPr>
            <a:xfrm>
              <a:off x="4951400" y="2195225"/>
              <a:ext cx="103950" cy="36300"/>
            </a:xfrm>
            <a:custGeom>
              <a:avLst/>
              <a:gdLst/>
              <a:ahLst/>
              <a:cxnLst/>
              <a:rect l="l" t="t" r="r" b="b"/>
              <a:pathLst>
                <a:path w="4158" h="1452" extrusionOk="0">
                  <a:moveTo>
                    <a:pt x="4158" y="1"/>
                  </a:moveTo>
                  <a:cubicBezTo>
                    <a:pt x="3961" y="267"/>
                    <a:pt x="3264" y="361"/>
                    <a:pt x="2510" y="361"/>
                  </a:cubicBezTo>
                  <a:cubicBezTo>
                    <a:pt x="1448" y="361"/>
                    <a:pt x="273" y="176"/>
                    <a:pt x="224" y="29"/>
                  </a:cubicBezTo>
                  <a:lnTo>
                    <a:pt x="224" y="29"/>
                  </a:lnTo>
                  <a:cubicBezTo>
                    <a:pt x="224" y="29"/>
                    <a:pt x="1" y="894"/>
                    <a:pt x="252" y="1005"/>
                  </a:cubicBezTo>
                  <a:cubicBezTo>
                    <a:pt x="968" y="1340"/>
                    <a:pt x="1641" y="1452"/>
                    <a:pt x="2219" y="1452"/>
                  </a:cubicBezTo>
                  <a:cubicBezTo>
                    <a:pt x="3377" y="1452"/>
                    <a:pt x="4158" y="1005"/>
                    <a:pt x="4158" y="1005"/>
                  </a:cubicBezTo>
                  <a:cubicBezTo>
                    <a:pt x="4158" y="1005"/>
                    <a:pt x="4158" y="782"/>
                    <a:pt x="4158" y="1"/>
                  </a:cubicBezTo>
                  <a:close/>
                </a:path>
              </a:pathLst>
            </a:custGeom>
            <a:solidFill>
              <a:srgbClr val="00000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50" name="Google Shape;3950;p78"/>
            <p:cNvSpPr/>
            <p:nvPr/>
          </p:nvSpPr>
          <p:spPr>
            <a:xfrm>
              <a:off x="5110425" y="1798700"/>
              <a:ext cx="123475" cy="145625"/>
            </a:xfrm>
            <a:custGeom>
              <a:avLst/>
              <a:gdLst/>
              <a:ahLst/>
              <a:cxnLst/>
              <a:rect l="l" t="t" r="r" b="b"/>
              <a:pathLst>
                <a:path w="4939" h="5825" extrusionOk="0">
                  <a:moveTo>
                    <a:pt x="2636" y="0"/>
                  </a:moveTo>
                  <a:cubicBezTo>
                    <a:pt x="2462" y="0"/>
                    <a:pt x="2281" y="14"/>
                    <a:pt x="2093" y="43"/>
                  </a:cubicBezTo>
                  <a:cubicBezTo>
                    <a:pt x="559" y="322"/>
                    <a:pt x="1" y="1968"/>
                    <a:pt x="531" y="3503"/>
                  </a:cubicBezTo>
                  <a:cubicBezTo>
                    <a:pt x="1011" y="4944"/>
                    <a:pt x="2539" y="5824"/>
                    <a:pt x="3428" y="5824"/>
                  </a:cubicBezTo>
                  <a:cubicBezTo>
                    <a:pt x="3468" y="5824"/>
                    <a:pt x="3507" y="5822"/>
                    <a:pt x="3544" y="5818"/>
                  </a:cubicBezTo>
                  <a:cubicBezTo>
                    <a:pt x="3544" y="5818"/>
                    <a:pt x="3563" y="5824"/>
                    <a:pt x="3600" y="5824"/>
                  </a:cubicBezTo>
                  <a:cubicBezTo>
                    <a:pt x="3674" y="5824"/>
                    <a:pt x="3823" y="5800"/>
                    <a:pt x="4046" y="5651"/>
                  </a:cubicBezTo>
                  <a:cubicBezTo>
                    <a:pt x="4716" y="5149"/>
                    <a:pt x="4772" y="4312"/>
                    <a:pt x="4855" y="3949"/>
                  </a:cubicBezTo>
                  <a:cubicBezTo>
                    <a:pt x="4939" y="3586"/>
                    <a:pt x="4911" y="1382"/>
                    <a:pt x="4883" y="908"/>
                  </a:cubicBezTo>
                  <a:cubicBezTo>
                    <a:pt x="4883" y="908"/>
                    <a:pt x="4744" y="880"/>
                    <a:pt x="4548" y="852"/>
                  </a:cubicBezTo>
                  <a:cubicBezTo>
                    <a:pt x="4133" y="321"/>
                    <a:pt x="3469" y="0"/>
                    <a:pt x="2636" y="0"/>
                  </a:cubicBezTo>
                  <a:close/>
                </a:path>
              </a:pathLst>
            </a:custGeom>
            <a:solidFill>
              <a:srgbClr val="F4A68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51" name="Google Shape;3951;p78"/>
            <p:cNvSpPr/>
            <p:nvPr/>
          </p:nvSpPr>
          <p:spPr>
            <a:xfrm>
              <a:off x="5182350" y="1961825"/>
              <a:ext cx="104575" cy="400825"/>
            </a:xfrm>
            <a:custGeom>
              <a:avLst/>
              <a:gdLst/>
              <a:ahLst/>
              <a:cxnLst/>
              <a:rect l="l" t="t" r="r" b="b"/>
              <a:pathLst>
                <a:path w="4183" h="16033" extrusionOk="0">
                  <a:moveTo>
                    <a:pt x="265" y="1"/>
                  </a:moveTo>
                  <a:cubicBezTo>
                    <a:pt x="117" y="1"/>
                    <a:pt x="0" y="67"/>
                    <a:pt x="109" y="325"/>
                  </a:cubicBezTo>
                  <a:cubicBezTo>
                    <a:pt x="1197" y="2976"/>
                    <a:pt x="667" y="6017"/>
                    <a:pt x="862" y="8360"/>
                  </a:cubicBezTo>
                  <a:cubicBezTo>
                    <a:pt x="1058" y="10453"/>
                    <a:pt x="2118" y="16033"/>
                    <a:pt x="2118" y="16033"/>
                  </a:cubicBezTo>
                  <a:cubicBezTo>
                    <a:pt x="2118" y="16033"/>
                    <a:pt x="4182" y="15196"/>
                    <a:pt x="4127" y="14777"/>
                  </a:cubicBezTo>
                  <a:cubicBezTo>
                    <a:pt x="3792" y="12294"/>
                    <a:pt x="2843" y="9253"/>
                    <a:pt x="2843" y="9058"/>
                  </a:cubicBezTo>
                  <a:cubicBezTo>
                    <a:pt x="2648" y="6435"/>
                    <a:pt x="2676" y="4985"/>
                    <a:pt x="2620" y="4510"/>
                  </a:cubicBezTo>
                  <a:cubicBezTo>
                    <a:pt x="2564" y="3897"/>
                    <a:pt x="2006" y="2055"/>
                    <a:pt x="1560" y="1218"/>
                  </a:cubicBezTo>
                  <a:cubicBezTo>
                    <a:pt x="1030" y="381"/>
                    <a:pt x="1448" y="521"/>
                    <a:pt x="611" y="74"/>
                  </a:cubicBezTo>
                  <a:cubicBezTo>
                    <a:pt x="611" y="74"/>
                    <a:pt x="420" y="1"/>
                    <a:pt x="265"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52" name="Google Shape;3952;p78"/>
            <p:cNvSpPr/>
            <p:nvPr/>
          </p:nvSpPr>
          <p:spPr>
            <a:xfrm>
              <a:off x="5111825" y="1914850"/>
              <a:ext cx="108125" cy="70725"/>
            </a:xfrm>
            <a:custGeom>
              <a:avLst/>
              <a:gdLst/>
              <a:ahLst/>
              <a:cxnLst/>
              <a:rect l="l" t="t" r="r" b="b"/>
              <a:pathLst>
                <a:path w="4325" h="2829" extrusionOk="0">
                  <a:moveTo>
                    <a:pt x="168" y="0"/>
                  </a:moveTo>
                  <a:lnTo>
                    <a:pt x="1" y="1591"/>
                  </a:lnTo>
                  <a:cubicBezTo>
                    <a:pt x="1" y="1591"/>
                    <a:pt x="2007" y="2828"/>
                    <a:pt x="3284" y="2828"/>
                  </a:cubicBezTo>
                  <a:cubicBezTo>
                    <a:pt x="3564" y="2828"/>
                    <a:pt x="3809" y="2769"/>
                    <a:pt x="3990" y="2623"/>
                  </a:cubicBezTo>
                  <a:cubicBezTo>
                    <a:pt x="4325" y="2344"/>
                    <a:pt x="4213" y="1340"/>
                    <a:pt x="4213" y="1340"/>
                  </a:cubicBezTo>
                  <a:cubicBezTo>
                    <a:pt x="4213" y="1340"/>
                    <a:pt x="2512" y="1116"/>
                    <a:pt x="587" y="391"/>
                  </a:cubicBezTo>
                  <a:cubicBezTo>
                    <a:pt x="196" y="251"/>
                    <a:pt x="168" y="0"/>
                    <a:pt x="168"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53" name="Google Shape;3953;p78"/>
            <p:cNvSpPr/>
            <p:nvPr/>
          </p:nvSpPr>
          <p:spPr>
            <a:xfrm>
              <a:off x="4962575" y="2756700"/>
              <a:ext cx="155050" cy="104300"/>
            </a:xfrm>
            <a:custGeom>
              <a:avLst/>
              <a:gdLst/>
              <a:ahLst/>
              <a:cxnLst/>
              <a:rect l="l" t="t" r="r" b="b"/>
              <a:pathLst>
                <a:path w="6202" h="4172" extrusionOk="0">
                  <a:moveTo>
                    <a:pt x="754" y="1"/>
                  </a:moveTo>
                  <a:lnTo>
                    <a:pt x="754" y="1"/>
                  </a:lnTo>
                  <a:cubicBezTo>
                    <a:pt x="0" y="1507"/>
                    <a:pt x="168" y="2539"/>
                    <a:pt x="921" y="2623"/>
                  </a:cubicBezTo>
                  <a:cubicBezTo>
                    <a:pt x="1200" y="2651"/>
                    <a:pt x="1451" y="2707"/>
                    <a:pt x="1786" y="3014"/>
                  </a:cubicBezTo>
                  <a:cubicBezTo>
                    <a:pt x="2762" y="3906"/>
                    <a:pt x="3990" y="4102"/>
                    <a:pt x="4297" y="4158"/>
                  </a:cubicBezTo>
                  <a:cubicBezTo>
                    <a:pt x="4372" y="4167"/>
                    <a:pt x="4444" y="4172"/>
                    <a:pt x="4515" y="4172"/>
                  </a:cubicBezTo>
                  <a:cubicBezTo>
                    <a:pt x="5677" y="4172"/>
                    <a:pt x="6202" y="2934"/>
                    <a:pt x="5413" y="2539"/>
                  </a:cubicBezTo>
                  <a:cubicBezTo>
                    <a:pt x="4101" y="1926"/>
                    <a:pt x="2846" y="112"/>
                    <a:pt x="2846" y="112"/>
                  </a:cubicBezTo>
                  <a:lnTo>
                    <a:pt x="754" y="1"/>
                  </a:lnTo>
                  <a:close/>
                </a:path>
              </a:pathLst>
            </a:custGeom>
            <a:solidFill>
              <a:srgbClr val="00000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54" name="Google Shape;3954;p78"/>
            <p:cNvSpPr/>
            <p:nvPr/>
          </p:nvSpPr>
          <p:spPr>
            <a:xfrm>
              <a:off x="4941650" y="2200825"/>
              <a:ext cx="321550" cy="607075"/>
            </a:xfrm>
            <a:custGeom>
              <a:avLst/>
              <a:gdLst/>
              <a:ahLst/>
              <a:cxnLst/>
              <a:rect l="l" t="t" r="r" b="b"/>
              <a:pathLst>
                <a:path w="12862" h="24283" extrusionOk="0">
                  <a:moveTo>
                    <a:pt x="6975" y="0"/>
                  </a:moveTo>
                  <a:cubicBezTo>
                    <a:pt x="6054" y="1479"/>
                    <a:pt x="5245" y="2902"/>
                    <a:pt x="4994" y="4017"/>
                  </a:cubicBezTo>
                  <a:cubicBezTo>
                    <a:pt x="4101" y="7812"/>
                    <a:pt x="3906" y="12973"/>
                    <a:pt x="3767" y="13587"/>
                  </a:cubicBezTo>
                  <a:cubicBezTo>
                    <a:pt x="1925" y="15624"/>
                    <a:pt x="530" y="21454"/>
                    <a:pt x="0" y="23128"/>
                  </a:cubicBezTo>
                  <a:cubicBezTo>
                    <a:pt x="938" y="24040"/>
                    <a:pt x="2161" y="24283"/>
                    <a:pt x="3199" y="24283"/>
                  </a:cubicBezTo>
                  <a:cubicBezTo>
                    <a:pt x="4385" y="24283"/>
                    <a:pt x="5329" y="23965"/>
                    <a:pt x="5329" y="23965"/>
                  </a:cubicBezTo>
                  <a:cubicBezTo>
                    <a:pt x="5329" y="23965"/>
                    <a:pt x="7700" y="16516"/>
                    <a:pt x="8370" y="15400"/>
                  </a:cubicBezTo>
                  <a:cubicBezTo>
                    <a:pt x="9067" y="14256"/>
                    <a:pt x="11132" y="7310"/>
                    <a:pt x="12666" y="3153"/>
                  </a:cubicBezTo>
                  <a:cubicBezTo>
                    <a:pt x="12862" y="2678"/>
                    <a:pt x="6975" y="0"/>
                    <a:pt x="6975"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55" name="Google Shape;3955;p78"/>
            <p:cNvSpPr/>
            <p:nvPr/>
          </p:nvSpPr>
          <p:spPr>
            <a:xfrm>
              <a:off x="4952100" y="2708350"/>
              <a:ext cx="140225" cy="75250"/>
            </a:xfrm>
            <a:custGeom>
              <a:avLst/>
              <a:gdLst/>
              <a:ahLst/>
              <a:cxnLst/>
              <a:rect l="l" t="t" r="r" b="b"/>
              <a:pathLst>
                <a:path w="5609" h="3010" extrusionOk="0">
                  <a:moveTo>
                    <a:pt x="439" y="0"/>
                  </a:moveTo>
                  <a:cubicBezTo>
                    <a:pt x="430" y="0"/>
                    <a:pt x="423" y="3"/>
                    <a:pt x="419" y="10"/>
                  </a:cubicBezTo>
                  <a:cubicBezTo>
                    <a:pt x="29" y="1070"/>
                    <a:pt x="1" y="1293"/>
                    <a:pt x="1" y="1293"/>
                  </a:cubicBezTo>
                  <a:cubicBezTo>
                    <a:pt x="196" y="1544"/>
                    <a:pt x="698" y="1990"/>
                    <a:pt x="1535" y="2381"/>
                  </a:cubicBezTo>
                  <a:cubicBezTo>
                    <a:pt x="2980" y="2928"/>
                    <a:pt x="4056" y="3010"/>
                    <a:pt x="4658" y="3010"/>
                  </a:cubicBezTo>
                  <a:cubicBezTo>
                    <a:pt x="4916" y="3010"/>
                    <a:pt x="5087" y="2995"/>
                    <a:pt x="5162" y="2995"/>
                  </a:cubicBezTo>
                  <a:cubicBezTo>
                    <a:pt x="5581" y="1684"/>
                    <a:pt x="5608" y="1460"/>
                    <a:pt x="5608" y="1460"/>
                  </a:cubicBezTo>
                  <a:lnTo>
                    <a:pt x="5608" y="1460"/>
                  </a:lnTo>
                  <a:cubicBezTo>
                    <a:pt x="5608" y="1460"/>
                    <a:pt x="5471" y="1469"/>
                    <a:pt x="5239" y="1469"/>
                  </a:cubicBezTo>
                  <a:cubicBezTo>
                    <a:pt x="4565" y="1469"/>
                    <a:pt x="3094" y="1392"/>
                    <a:pt x="1870" y="791"/>
                  </a:cubicBezTo>
                  <a:cubicBezTo>
                    <a:pt x="1018" y="455"/>
                    <a:pt x="549" y="0"/>
                    <a:pt x="439" y="0"/>
                  </a:cubicBezTo>
                  <a:close/>
                </a:path>
              </a:pathLst>
            </a:custGeom>
            <a:solidFill>
              <a:srgbClr val="FFC20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56" name="Google Shape;3956;p78"/>
            <p:cNvSpPr/>
            <p:nvPr/>
          </p:nvSpPr>
          <p:spPr>
            <a:xfrm>
              <a:off x="4954900" y="2718350"/>
              <a:ext cx="133250" cy="53775"/>
            </a:xfrm>
            <a:custGeom>
              <a:avLst/>
              <a:gdLst/>
              <a:ahLst/>
              <a:cxnLst/>
              <a:rect l="l" t="t" r="r" b="b"/>
              <a:pathLst>
                <a:path w="5330" h="2151" extrusionOk="0">
                  <a:moveTo>
                    <a:pt x="168" y="0"/>
                  </a:moveTo>
                  <a:cubicBezTo>
                    <a:pt x="168" y="0"/>
                    <a:pt x="28" y="307"/>
                    <a:pt x="0" y="474"/>
                  </a:cubicBezTo>
                  <a:cubicBezTo>
                    <a:pt x="1524" y="2046"/>
                    <a:pt x="4262" y="2151"/>
                    <a:pt x="4966" y="2151"/>
                  </a:cubicBezTo>
                  <a:cubicBezTo>
                    <a:pt x="5074" y="2151"/>
                    <a:pt x="5134" y="2148"/>
                    <a:pt x="5134" y="2148"/>
                  </a:cubicBezTo>
                  <a:cubicBezTo>
                    <a:pt x="5134" y="2148"/>
                    <a:pt x="5301" y="2120"/>
                    <a:pt x="5329" y="1562"/>
                  </a:cubicBezTo>
                  <a:lnTo>
                    <a:pt x="5329" y="1562"/>
                  </a:lnTo>
                  <a:cubicBezTo>
                    <a:pt x="5202" y="1567"/>
                    <a:pt x="5078" y="1569"/>
                    <a:pt x="4957" y="1569"/>
                  </a:cubicBezTo>
                  <a:cubicBezTo>
                    <a:pt x="1856" y="1569"/>
                    <a:pt x="624" y="242"/>
                    <a:pt x="168" y="0"/>
                  </a:cubicBezTo>
                  <a:close/>
                </a:path>
              </a:pathLst>
            </a:custGeom>
            <a:solidFill>
              <a:srgbClr val="88AAD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57" name="Google Shape;3957;p78"/>
            <p:cNvSpPr/>
            <p:nvPr/>
          </p:nvSpPr>
          <p:spPr>
            <a:xfrm>
              <a:off x="5024175" y="1937875"/>
              <a:ext cx="243925" cy="426375"/>
            </a:xfrm>
            <a:custGeom>
              <a:avLst/>
              <a:gdLst/>
              <a:ahLst/>
              <a:cxnLst/>
              <a:rect l="l" t="t" r="r" b="b"/>
              <a:pathLst>
                <a:path w="9757" h="17055" extrusionOk="0">
                  <a:moveTo>
                    <a:pt x="3814" y="0"/>
                  </a:moveTo>
                  <a:cubicBezTo>
                    <a:pt x="3339" y="419"/>
                    <a:pt x="2698" y="893"/>
                    <a:pt x="2363" y="1395"/>
                  </a:cubicBezTo>
                  <a:cubicBezTo>
                    <a:pt x="1498" y="2706"/>
                    <a:pt x="1386" y="3097"/>
                    <a:pt x="1386" y="3097"/>
                  </a:cubicBezTo>
                  <a:cubicBezTo>
                    <a:pt x="1386" y="3097"/>
                    <a:pt x="1135" y="7449"/>
                    <a:pt x="1191" y="9179"/>
                  </a:cubicBezTo>
                  <a:cubicBezTo>
                    <a:pt x="1275" y="11188"/>
                    <a:pt x="856" y="10016"/>
                    <a:pt x="75" y="15875"/>
                  </a:cubicBezTo>
                  <a:cubicBezTo>
                    <a:pt x="1" y="16415"/>
                    <a:pt x="3484" y="17055"/>
                    <a:pt x="6380" y="17055"/>
                  </a:cubicBezTo>
                  <a:cubicBezTo>
                    <a:pt x="7821" y="17055"/>
                    <a:pt x="9116" y="16896"/>
                    <a:pt x="9756" y="16488"/>
                  </a:cubicBezTo>
                  <a:cubicBezTo>
                    <a:pt x="9756" y="16488"/>
                    <a:pt x="8584" y="7059"/>
                    <a:pt x="8501" y="5775"/>
                  </a:cubicBezTo>
                  <a:cubicBezTo>
                    <a:pt x="8362" y="3943"/>
                    <a:pt x="7256" y="1032"/>
                    <a:pt x="6943" y="1032"/>
                  </a:cubicBezTo>
                  <a:cubicBezTo>
                    <a:pt x="6941" y="1032"/>
                    <a:pt x="6940" y="1032"/>
                    <a:pt x="6938" y="1032"/>
                  </a:cubicBezTo>
                  <a:cubicBezTo>
                    <a:pt x="6925" y="1033"/>
                    <a:pt x="6912" y="1033"/>
                    <a:pt x="6899" y="1033"/>
                  </a:cubicBezTo>
                  <a:cubicBezTo>
                    <a:pt x="5879" y="1033"/>
                    <a:pt x="3814" y="0"/>
                    <a:pt x="3814"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58" name="Google Shape;3958;p78"/>
            <p:cNvSpPr/>
            <p:nvPr/>
          </p:nvSpPr>
          <p:spPr>
            <a:xfrm>
              <a:off x="5061600" y="2059225"/>
              <a:ext cx="193925" cy="55525"/>
            </a:xfrm>
            <a:custGeom>
              <a:avLst/>
              <a:gdLst/>
              <a:ahLst/>
              <a:cxnLst/>
              <a:rect l="l" t="t" r="r" b="b"/>
              <a:pathLst>
                <a:path w="7757" h="2221" extrusionOk="0">
                  <a:moveTo>
                    <a:pt x="7589" y="1"/>
                  </a:moveTo>
                  <a:cubicBezTo>
                    <a:pt x="7314" y="198"/>
                    <a:pt x="4797" y="729"/>
                    <a:pt x="2536" y="729"/>
                  </a:cubicBezTo>
                  <a:cubicBezTo>
                    <a:pt x="1596" y="729"/>
                    <a:pt x="701" y="637"/>
                    <a:pt x="29" y="391"/>
                  </a:cubicBezTo>
                  <a:cubicBezTo>
                    <a:pt x="1" y="1284"/>
                    <a:pt x="1" y="1786"/>
                    <a:pt x="1" y="1786"/>
                  </a:cubicBezTo>
                  <a:cubicBezTo>
                    <a:pt x="1" y="1786"/>
                    <a:pt x="1303" y="2220"/>
                    <a:pt x="3273" y="2220"/>
                  </a:cubicBezTo>
                  <a:cubicBezTo>
                    <a:pt x="4539" y="2220"/>
                    <a:pt x="6080" y="2041"/>
                    <a:pt x="7729" y="1451"/>
                  </a:cubicBezTo>
                  <a:cubicBezTo>
                    <a:pt x="7757" y="307"/>
                    <a:pt x="7589" y="1"/>
                    <a:pt x="7589" y="1"/>
                  </a:cubicBezTo>
                  <a:close/>
                </a:path>
              </a:pathLst>
            </a:custGeom>
            <a:solidFill>
              <a:srgbClr val="FFC20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59" name="Google Shape;3959;p78"/>
            <p:cNvSpPr/>
            <p:nvPr/>
          </p:nvSpPr>
          <p:spPr>
            <a:xfrm>
              <a:off x="5061600" y="2069675"/>
              <a:ext cx="193925" cy="35100"/>
            </a:xfrm>
            <a:custGeom>
              <a:avLst/>
              <a:gdLst/>
              <a:ahLst/>
              <a:cxnLst/>
              <a:rect l="l" t="t" r="r" b="b"/>
              <a:pathLst>
                <a:path w="7757" h="1404" extrusionOk="0">
                  <a:moveTo>
                    <a:pt x="7701" y="1"/>
                  </a:moveTo>
                  <a:cubicBezTo>
                    <a:pt x="7422" y="180"/>
                    <a:pt x="4807" y="759"/>
                    <a:pt x="2492" y="759"/>
                  </a:cubicBezTo>
                  <a:cubicBezTo>
                    <a:pt x="1567" y="759"/>
                    <a:pt x="690" y="666"/>
                    <a:pt x="29" y="419"/>
                  </a:cubicBezTo>
                  <a:cubicBezTo>
                    <a:pt x="29" y="754"/>
                    <a:pt x="1" y="1005"/>
                    <a:pt x="1" y="1005"/>
                  </a:cubicBezTo>
                  <a:cubicBezTo>
                    <a:pt x="1" y="1005"/>
                    <a:pt x="1259" y="1404"/>
                    <a:pt x="3241" y="1404"/>
                  </a:cubicBezTo>
                  <a:cubicBezTo>
                    <a:pt x="4493" y="1404"/>
                    <a:pt x="6033" y="1245"/>
                    <a:pt x="7729" y="726"/>
                  </a:cubicBezTo>
                  <a:cubicBezTo>
                    <a:pt x="7757" y="252"/>
                    <a:pt x="7701" y="1"/>
                    <a:pt x="7701" y="1"/>
                  </a:cubicBezTo>
                  <a:close/>
                </a:path>
              </a:pathLst>
            </a:custGeom>
            <a:solidFill>
              <a:srgbClr val="88AAD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60" name="Google Shape;3960;p78"/>
            <p:cNvSpPr/>
            <p:nvPr/>
          </p:nvSpPr>
          <p:spPr>
            <a:xfrm>
              <a:off x="5037900" y="1971775"/>
              <a:ext cx="182075" cy="224525"/>
            </a:xfrm>
            <a:custGeom>
              <a:avLst/>
              <a:gdLst/>
              <a:ahLst/>
              <a:cxnLst/>
              <a:rect l="l" t="t" r="r" b="b"/>
              <a:pathLst>
                <a:path w="7283" h="8981" extrusionOk="0">
                  <a:moveTo>
                    <a:pt x="3757" y="1"/>
                  </a:moveTo>
                  <a:cubicBezTo>
                    <a:pt x="2809" y="1"/>
                    <a:pt x="1793" y="376"/>
                    <a:pt x="949" y="1239"/>
                  </a:cubicBezTo>
                  <a:cubicBezTo>
                    <a:pt x="569" y="1619"/>
                    <a:pt x="557" y="3447"/>
                    <a:pt x="683" y="3447"/>
                  </a:cubicBezTo>
                  <a:cubicBezTo>
                    <a:pt x="696" y="3447"/>
                    <a:pt x="710" y="3428"/>
                    <a:pt x="726" y="3387"/>
                  </a:cubicBezTo>
                  <a:cubicBezTo>
                    <a:pt x="1441" y="1496"/>
                    <a:pt x="3069" y="719"/>
                    <a:pt x="4354" y="719"/>
                  </a:cubicBezTo>
                  <a:cubicBezTo>
                    <a:pt x="5326" y="719"/>
                    <a:pt x="6102" y="1163"/>
                    <a:pt x="6138" y="1908"/>
                  </a:cubicBezTo>
                  <a:cubicBezTo>
                    <a:pt x="6374" y="5363"/>
                    <a:pt x="2952" y="7884"/>
                    <a:pt x="1145" y="7884"/>
                  </a:cubicBezTo>
                  <a:cubicBezTo>
                    <a:pt x="1026" y="7884"/>
                    <a:pt x="913" y="7873"/>
                    <a:pt x="809" y="7851"/>
                  </a:cubicBezTo>
                  <a:cubicBezTo>
                    <a:pt x="795" y="7848"/>
                    <a:pt x="780" y="7846"/>
                    <a:pt x="765" y="7846"/>
                  </a:cubicBezTo>
                  <a:cubicBezTo>
                    <a:pt x="387" y="7846"/>
                    <a:pt x="1" y="8833"/>
                    <a:pt x="726" y="8967"/>
                  </a:cubicBezTo>
                  <a:cubicBezTo>
                    <a:pt x="779" y="8976"/>
                    <a:pt x="835" y="8981"/>
                    <a:pt x="893" y="8981"/>
                  </a:cubicBezTo>
                  <a:cubicBezTo>
                    <a:pt x="2572" y="8981"/>
                    <a:pt x="6210" y="5202"/>
                    <a:pt x="6668" y="3638"/>
                  </a:cubicBezTo>
                  <a:cubicBezTo>
                    <a:pt x="7283" y="1515"/>
                    <a:pt x="5659" y="1"/>
                    <a:pt x="3757" y="1"/>
                  </a:cubicBezTo>
                  <a:close/>
                </a:path>
              </a:pathLst>
            </a:custGeom>
            <a:solidFill>
              <a:srgbClr val="211D1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61" name="Google Shape;3961;p78"/>
            <p:cNvSpPr/>
            <p:nvPr/>
          </p:nvSpPr>
          <p:spPr>
            <a:xfrm>
              <a:off x="5050450" y="2174175"/>
              <a:ext cx="201425" cy="43400"/>
            </a:xfrm>
            <a:custGeom>
              <a:avLst/>
              <a:gdLst/>
              <a:ahLst/>
              <a:cxnLst/>
              <a:rect l="l" t="t" r="r" b="b"/>
              <a:pathLst>
                <a:path w="8057" h="1736" extrusionOk="0">
                  <a:moveTo>
                    <a:pt x="1227" y="1"/>
                  </a:moveTo>
                  <a:cubicBezTo>
                    <a:pt x="765" y="1"/>
                    <a:pt x="1" y="703"/>
                    <a:pt x="1" y="703"/>
                  </a:cubicBezTo>
                  <a:cubicBezTo>
                    <a:pt x="1" y="703"/>
                    <a:pt x="893" y="1289"/>
                    <a:pt x="7756" y="1736"/>
                  </a:cubicBezTo>
                  <a:cubicBezTo>
                    <a:pt x="7759" y="1736"/>
                    <a:pt x="7762" y="1736"/>
                    <a:pt x="7765" y="1736"/>
                  </a:cubicBezTo>
                  <a:cubicBezTo>
                    <a:pt x="8056" y="1736"/>
                    <a:pt x="7673" y="285"/>
                    <a:pt x="7673" y="285"/>
                  </a:cubicBezTo>
                  <a:cubicBezTo>
                    <a:pt x="7511" y="281"/>
                    <a:pt x="7282" y="280"/>
                    <a:pt x="7008" y="280"/>
                  </a:cubicBezTo>
                  <a:cubicBezTo>
                    <a:pt x="6563" y="280"/>
                    <a:pt x="5998" y="283"/>
                    <a:pt x="5397" y="283"/>
                  </a:cubicBezTo>
                  <a:cubicBezTo>
                    <a:pt x="3685" y="283"/>
                    <a:pt x="1690" y="258"/>
                    <a:pt x="1423" y="62"/>
                  </a:cubicBezTo>
                  <a:cubicBezTo>
                    <a:pt x="1369" y="19"/>
                    <a:pt x="1302" y="1"/>
                    <a:pt x="1227" y="1"/>
                  </a:cubicBezTo>
                  <a:close/>
                </a:path>
              </a:pathLst>
            </a:custGeom>
            <a:solidFill>
              <a:srgbClr val="211D1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62" name="Google Shape;3962;p78"/>
            <p:cNvSpPr/>
            <p:nvPr/>
          </p:nvSpPr>
          <p:spPr>
            <a:xfrm>
              <a:off x="5248525" y="2177100"/>
              <a:ext cx="94900" cy="66400"/>
            </a:xfrm>
            <a:custGeom>
              <a:avLst/>
              <a:gdLst/>
              <a:ahLst/>
              <a:cxnLst/>
              <a:rect l="l" t="t" r="r" b="b"/>
              <a:pathLst>
                <a:path w="3796" h="2656" extrusionOk="0">
                  <a:moveTo>
                    <a:pt x="726" y="0"/>
                  </a:moveTo>
                  <a:lnTo>
                    <a:pt x="1" y="2260"/>
                  </a:lnTo>
                  <a:cubicBezTo>
                    <a:pt x="1" y="2260"/>
                    <a:pt x="447" y="2260"/>
                    <a:pt x="1061" y="2428"/>
                  </a:cubicBezTo>
                  <a:cubicBezTo>
                    <a:pt x="1440" y="2541"/>
                    <a:pt x="2038" y="2655"/>
                    <a:pt x="2514" y="2655"/>
                  </a:cubicBezTo>
                  <a:cubicBezTo>
                    <a:pt x="2738" y="2655"/>
                    <a:pt x="2936" y="2630"/>
                    <a:pt x="3070" y="2567"/>
                  </a:cubicBezTo>
                  <a:cubicBezTo>
                    <a:pt x="3349" y="2567"/>
                    <a:pt x="3544" y="2623"/>
                    <a:pt x="3544" y="2623"/>
                  </a:cubicBezTo>
                  <a:cubicBezTo>
                    <a:pt x="3544" y="2623"/>
                    <a:pt x="3795" y="2483"/>
                    <a:pt x="3600" y="2232"/>
                  </a:cubicBezTo>
                  <a:cubicBezTo>
                    <a:pt x="3572" y="2204"/>
                    <a:pt x="3544" y="2177"/>
                    <a:pt x="3544" y="2177"/>
                  </a:cubicBezTo>
                  <a:cubicBezTo>
                    <a:pt x="3600" y="2149"/>
                    <a:pt x="3711" y="2093"/>
                    <a:pt x="3711" y="1925"/>
                  </a:cubicBezTo>
                  <a:cubicBezTo>
                    <a:pt x="3684" y="1646"/>
                    <a:pt x="3572" y="1563"/>
                    <a:pt x="3516" y="1535"/>
                  </a:cubicBezTo>
                  <a:cubicBezTo>
                    <a:pt x="3516" y="1535"/>
                    <a:pt x="3516" y="1535"/>
                    <a:pt x="3516" y="1507"/>
                  </a:cubicBezTo>
                  <a:cubicBezTo>
                    <a:pt x="3572" y="1479"/>
                    <a:pt x="3739" y="1340"/>
                    <a:pt x="3656" y="1089"/>
                  </a:cubicBezTo>
                  <a:cubicBezTo>
                    <a:pt x="3600" y="893"/>
                    <a:pt x="3405" y="754"/>
                    <a:pt x="3405" y="754"/>
                  </a:cubicBezTo>
                  <a:cubicBezTo>
                    <a:pt x="3405" y="754"/>
                    <a:pt x="3572" y="726"/>
                    <a:pt x="3377" y="363"/>
                  </a:cubicBezTo>
                  <a:cubicBezTo>
                    <a:pt x="3321" y="279"/>
                    <a:pt x="3181" y="196"/>
                    <a:pt x="3070" y="140"/>
                  </a:cubicBezTo>
                  <a:cubicBezTo>
                    <a:pt x="2938" y="57"/>
                    <a:pt x="2796" y="33"/>
                    <a:pt x="2656" y="33"/>
                  </a:cubicBezTo>
                  <a:cubicBezTo>
                    <a:pt x="2559" y="33"/>
                    <a:pt x="2463" y="45"/>
                    <a:pt x="2372" y="56"/>
                  </a:cubicBezTo>
                  <a:cubicBezTo>
                    <a:pt x="2205" y="98"/>
                    <a:pt x="1919" y="133"/>
                    <a:pt x="1612" y="133"/>
                  </a:cubicBezTo>
                  <a:cubicBezTo>
                    <a:pt x="1305" y="133"/>
                    <a:pt x="977" y="98"/>
                    <a:pt x="726" y="0"/>
                  </a:cubicBezTo>
                  <a:close/>
                </a:path>
              </a:pathLst>
            </a:custGeom>
            <a:solidFill>
              <a:srgbClr val="29302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63" name="Google Shape;3963;p78"/>
            <p:cNvSpPr/>
            <p:nvPr/>
          </p:nvSpPr>
          <p:spPr>
            <a:xfrm>
              <a:off x="5072075" y="1989475"/>
              <a:ext cx="212750" cy="256700"/>
            </a:xfrm>
            <a:custGeom>
              <a:avLst/>
              <a:gdLst/>
              <a:ahLst/>
              <a:cxnLst/>
              <a:rect l="l" t="t" r="r" b="b"/>
              <a:pathLst>
                <a:path w="8510" h="10268" extrusionOk="0">
                  <a:moveTo>
                    <a:pt x="3209" y="1"/>
                  </a:moveTo>
                  <a:cubicBezTo>
                    <a:pt x="2623" y="56"/>
                    <a:pt x="0" y="28"/>
                    <a:pt x="782" y="3544"/>
                  </a:cubicBezTo>
                  <a:cubicBezTo>
                    <a:pt x="782" y="3544"/>
                    <a:pt x="1172" y="5720"/>
                    <a:pt x="2009" y="7310"/>
                  </a:cubicBezTo>
                  <a:cubicBezTo>
                    <a:pt x="2930" y="8677"/>
                    <a:pt x="4687" y="9626"/>
                    <a:pt x="7143" y="10267"/>
                  </a:cubicBezTo>
                  <a:cubicBezTo>
                    <a:pt x="8510" y="9403"/>
                    <a:pt x="8510" y="8203"/>
                    <a:pt x="8286" y="7478"/>
                  </a:cubicBezTo>
                  <a:cubicBezTo>
                    <a:pt x="7366" y="6724"/>
                    <a:pt x="6138" y="6306"/>
                    <a:pt x="5748" y="5580"/>
                  </a:cubicBezTo>
                  <a:cubicBezTo>
                    <a:pt x="5106" y="4688"/>
                    <a:pt x="5469" y="3823"/>
                    <a:pt x="4687" y="1591"/>
                  </a:cubicBezTo>
                  <a:cubicBezTo>
                    <a:pt x="4381" y="419"/>
                    <a:pt x="3990" y="112"/>
                    <a:pt x="3209"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64" name="Google Shape;3964;p78"/>
            <p:cNvSpPr/>
            <p:nvPr/>
          </p:nvSpPr>
          <p:spPr>
            <a:xfrm>
              <a:off x="5215050" y="2152000"/>
              <a:ext cx="61400" cy="91375"/>
            </a:xfrm>
            <a:custGeom>
              <a:avLst/>
              <a:gdLst/>
              <a:ahLst/>
              <a:cxnLst/>
              <a:rect l="l" t="t" r="r" b="b"/>
              <a:pathLst>
                <a:path w="2456" h="3655" extrusionOk="0">
                  <a:moveTo>
                    <a:pt x="1117" y="0"/>
                  </a:moveTo>
                  <a:cubicBezTo>
                    <a:pt x="1200" y="335"/>
                    <a:pt x="1507" y="865"/>
                    <a:pt x="1117" y="1674"/>
                  </a:cubicBezTo>
                  <a:cubicBezTo>
                    <a:pt x="559" y="3013"/>
                    <a:pt x="196" y="3041"/>
                    <a:pt x="1" y="3348"/>
                  </a:cubicBezTo>
                  <a:cubicBezTo>
                    <a:pt x="642" y="3543"/>
                    <a:pt x="1089" y="3655"/>
                    <a:pt x="1089" y="3655"/>
                  </a:cubicBezTo>
                  <a:cubicBezTo>
                    <a:pt x="1089" y="3655"/>
                    <a:pt x="1926" y="2929"/>
                    <a:pt x="2177" y="2148"/>
                  </a:cubicBezTo>
                  <a:cubicBezTo>
                    <a:pt x="2456" y="1423"/>
                    <a:pt x="2261" y="781"/>
                    <a:pt x="2149" y="670"/>
                  </a:cubicBezTo>
                  <a:cubicBezTo>
                    <a:pt x="1703" y="335"/>
                    <a:pt x="1117" y="0"/>
                    <a:pt x="1117" y="0"/>
                  </a:cubicBezTo>
                  <a:close/>
                </a:path>
              </a:pathLst>
            </a:custGeom>
            <a:solidFill>
              <a:srgbClr val="FFC20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65" name="Google Shape;3965;p78"/>
            <p:cNvSpPr/>
            <p:nvPr/>
          </p:nvSpPr>
          <p:spPr>
            <a:xfrm>
              <a:off x="5225525" y="2156175"/>
              <a:ext cx="45350" cy="85825"/>
            </a:xfrm>
            <a:custGeom>
              <a:avLst/>
              <a:gdLst/>
              <a:ahLst/>
              <a:cxnLst/>
              <a:rect l="l" t="t" r="r" b="b"/>
              <a:pathLst>
                <a:path w="1814" h="3433" extrusionOk="0">
                  <a:moveTo>
                    <a:pt x="1005" y="0"/>
                  </a:moveTo>
                  <a:lnTo>
                    <a:pt x="1005" y="0"/>
                  </a:lnTo>
                  <a:cubicBezTo>
                    <a:pt x="1646" y="1814"/>
                    <a:pt x="28" y="3265"/>
                    <a:pt x="28" y="3265"/>
                  </a:cubicBezTo>
                  <a:cubicBezTo>
                    <a:pt x="28" y="3265"/>
                    <a:pt x="0" y="3293"/>
                    <a:pt x="419" y="3432"/>
                  </a:cubicBezTo>
                  <a:cubicBezTo>
                    <a:pt x="1228" y="2511"/>
                    <a:pt x="1814" y="1535"/>
                    <a:pt x="1423" y="279"/>
                  </a:cubicBezTo>
                  <a:cubicBezTo>
                    <a:pt x="1423" y="279"/>
                    <a:pt x="1311" y="224"/>
                    <a:pt x="1005" y="0"/>
                  </a:cubicBezTo>
                  <a:close/>
                </a:path>
              </a:pathLst>
            </a:custGeom>
            <a:solidFill>
              <a:srgbClr val="88AAD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66" name="Google Shape;3966;p78"/>
            <p:cNvSpPr/>
            <p:nvPr/>
          </p:nvSpPr>
          <p:spPr>
            <a:xfrm>
              <a:off x="5097875" y="2072800"/>
              <a:ext cx="110225" cy="68750"/>
            </a:xfrm>
            <a:custGeom>
              <a:avLst/>
              <a:gdLst/>
              <a:ahLst/>
              <a:cxnLst/>
              <a:rect l="l" t="t" r="r" b="b"/>
              <a:pathLst>
                <a:path w="4409" h="2750" extrusionOk="0">
                  <a:moveTo>
                    <a:pt x="3239" y="1"/>
                  </a:moveTo>
                  <a:cubicBezTo>
                    <a:pt x="3062" y="1"/>
                    <a:pt x="2858" y="21"/>
                    <a:pt x="2623" y="71"/>
                  </a:cubicBezTo>
                  <a:cubicBezTo>
                    <a:pt x="1647" y="267"/>
                    <a:pt x="29" y="1159"/>
                    <a:pt x="1" y="1299"/>
                  </a:cubicBezTo>
                  <a:cubicBezTo>
                    <a:pt x="140" y="2220"/>
                    <a:pt x="475" y="2750"/>
                    <a:pt x="475" y="2750"/>
                  </a:cubicBezTo>
                  <a:cubicBezTo>
                    <a:pt x="1145" y="2387"/>
                    <a:pt x="1730" y="1829"/>
                    <a:pt x="2512" y="1578"/>
                  </a:cubicBezTo>
                  <a:cubicBezTo>
                    <a:pt x="2902" y="1448"/>
                    <a:pt x="3227" y="1403"/>
                    <a:pt x="3504" y="1403"/>
                  </a:cubicBezTo>
                  <a:cubicBezTo>
                    <a:pt x="3880" y="1403"/>
                    <a:pt x="4168" y="1486"/>
                    <a:pt x="4409" y="1550"/>
                  </a:cubicBezTo>
                  <a:cubicBezTo>
                    <a:pt x="4353" y="908"/>
                    <a:pt x="4213" y="322"/>
                    <a:pt x="4213" y="322"/>
                  </a:cubicBezTo>
                  <a:cubicBezTo>
                    <a:pt x="4213" y="322"/>
                    <a:pt x="3946" y="1"/>
                    <a:pt x="3239" y="1"/>
                  </a:cubicBezTo>
                  <a:close/>
                </a:path>
              </a:pathLst>
            </a:custGeom>
            <a:solidFill>
              <a:srgbClr val="FFC20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67" name="Google Shape;3967;p78"/>
            <p:cNvSpPr/>
            <p:nvPr/>
          </p:nvSpPr>
          <p:spPr>
            <a:xfrm>
              <a:off x="5099975" y="2084700"/>
              <a:ext cx="107425" cy="48475"/>
            </a:xfrm>
            <a:custGeom>
              <a:avLst/>
              <a:gdLst/>
              <a:ahLst/>
              <a:cxnLst/>
              <a:rect l="l" t="t" r="r" b="b"/>
              <a:pathLst>
                <a:path w="4297" h="1939" extrusionOk="0">
                  <a:moveTo>
                    <a:pt x="3010" y="1"/>
                  </a:moveTo>
                  <a:cubicBezTo>
                    <a:pt x="2851" y="1"/>
                    <a:pt x="2691" y="13"/>
                    <a:pt x="2539" y="42"/>
                  </a:cubicBezTo>
                  <a:cubicBezTo>
                    <a:pt x="1340" y="321"/>
                    <a:pt x="0" y="1130"/>
                    <a:pt x="0" y="1130"/>
                  </a:cubicBezTo>
                  <a:cubicBezTo>
                    <a:pt x="0" y="1130"/>
                    <a:pt x="84" y="1548"/>
                    <a:pt x="224" y="1939"/>
                  </a:cubicBezTo>
                  <a:cubicBezTo>
                    <a:pt x="419" y="1855"/>
                    <a:pt x="1646" y="879"/>
                    <a:pt x="2483" y="628"/>
                  </a:cubicBezTo>
                  <a:cubicBezTo>
                    <a:pt x="2852" y="547"/>
                    <a:pt x="3154" y="518"/>
                    <a:pt x="3399" y="518"/>
                  </a:cubicBezTo>
                  <a:cubicBezTo>
                    <a:pt x="3916" y="518"/>
                    <a:pt x="4183" y="646"/>
                    <a:pt x="4297" y="683"/>
                  </a:cubicBezTo>
                  <a:cubicBezTo>
                    <a:pt x="4297" y="683"/>
                    <a:pt x="4297" y="404"/>
                    <a:pt x="4185" y="181"/>
                  </a:cubicBezTo>
                  <a:cubicBezTo>
                    <a:pt x="3917" y="99"/>
                    <a:pt x="3465" y="1"/>
                    <a:pt x="3010" y="1"/>
                  </a:cubicBezTo>
                  <a:close/>
                </a:path>
              </a:pathLst>
            </a:custGeom>
            <a:solidFill>
              <a:srgbClr val="88AAD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68" name="Google Shape;3968;p78"/>
            <p:cNvSpPr/>
            <p:nvPr/>
          </p:nvSpPr>
          <p:spPr>
            <a:xfrm>
              <a:off x="5097875" y="1843700"/>
              <a:ext cx="128375" cy="105000"/>
            </a:xfrm>
            <a:custGeom>
              <a:avLst/>
              <a:gdLst/>
              <a:ahLst/>
              <a:cxnLst/>
              <a:rect l="l" t="t" r="r" b="b"/>
              <a:pathLst>
                <a:path w="5135" h="4200" extrusionOk="0">
                  <a:moveTo>
                    <a:pt x="4632" y="1"/>
                  </a:moveTo>
                  <a:cubicBezTo>
                    <a:pt x="4632" y="1"/>
                    <a:pt x="614" y="698"/>
                    <a:pt x="308" y="1061"/>
                  </a:cubicBezTo>
                  <a:cubicBezTo>
                    <a:pt x="1" y="1424"/>
                    <a:pt x="168" y="3683"/>
                    <a:pt x="224" y="3907"/>
                  </a:cubicBezTo>
                  <a:cubicBezTo>
                    <a:pt x="282" y="4110"/>
                    <a:pt x="908" y="4200"/>
                    <a:pt x="1569" y="4200"/>
                  </a:cubicBezTo>
                  <a:cubicBezTo>
                    <a:pt x="2178" y="4200"/>
                    <a:pt x="2816" y="4124"/>
                    <a:pt x="3070" y="3990"/>
                  </a:cubicBezTo>
                  <a:cubicBezTo>
                    <a:pt x="3823" y="3600"/>
                    <a:pt x="3544" y="3628"/>
                    <a:pt x="4353" y="2986"/>
                  </a:cubicBezTo>
                  <a:cubicBezTo>
                    <a:pt x="5134" y="2344"/>
                    <a:pt x="4520" y="280"/>
                    <a:pt x="4632" y="1"/>
                  </a:cubicBezTo>
                  <a:close/>
                </a:path>
              </a:pathLst>
            </a:custGeom>
            <a:solidFill>
              <a:srgbClr val="4E564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69" name="Google Shape;3969;p78"/>
            <p:cNvSpPr/>
            <p:nvPr/>
          </p:nvSpPr>
          <p:spPr>
            <a:xfrm>
              <a:off x="5046975" y="1817850"/>
              <a:ext cx="216900" cy="76575"/>
            </a:xfrm>
            <a:custGeom>
              <a:avLst/>
              <a:gdLst/>
              <a:ahLst/>
              <a:cxnLst/>
              <a:rect l="l" t="t" r="r" b="b"/>
              <a:pathLst>
                <a:path w="8676" h="3063" extrusionOk="0">
                  <a:moveTo>
                    <a:pt x="8051" y="0"/>
                  </a:moveTo>
                  <a:cubicBezTo>
                    <a:pt x="8036" y="0"/>
                    <a:pt x="8021" y="1"/>
                    <a:pt x="8007" y="2"/>
                  </a:cubicBezTo>
                  <a:cubicBezTo>
                    <a:pt x="7784" y="2"/>
                    <a:pt x="502" y="2402"/>
                    <a:pt x="502" y="2402"/>
                  </a:cubicBezTo>
                  <a:cubicBezTo>
                    <a:pt x="195" y="2541"/>
                    <a:pt x="0" y="2681"/>
                    <a:pt x="140" y="2960"/>
                  </a:cubicBezTo>
                  <a:cubicBezTo>
                    <a:pt x="175" y="3031"/>
                    <a:pt x="400" y="3062"/>
                    <a:pt x="727" y="3062"/>
                  </a:cubicBezTo>
                  <a:cubicBezTo>
                    <a:pt x="1682" y="3062"/>
                    <a:pt x="3505" y="2797"/>
                    <a:pt x="4045" y="2485"/>
                  </a:cubicBezTo>
                  <a:cubicBezTo>
                    <a:pt x="4799" y="2067"/>
                    <a:pt x="6361" y="1397"/>
                    <a:pt x="7114" y="1230"/>
                  </a:cubicBezTo>
                  <a:cubicBezTo>
                    <a:pt x="7868" y="1090"/>
                    <a:pt x="8621" y="895"/>
                    <a:pt x="8649" y="533"/>
                  </a:cubicBezTo>
                  <a:cubicBezTo>
                    <a:pt x="8675" y="217"/>
                    <a:pt x="8304" y="0"/>
                    <a:pt x="8051" y="0"/>
                  </a:cubicBezTo>
                  <a:close/>
                </a:path>
              </a:pathLst>
            </a:custGeom>
            <a:solidFill>
              <a:schemeClr val="accent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70" name="Google Shape;3970;p78"/>
            <p:cNvSpPr/>
            <p:nvPr/>
          </p:nvSpPr>
          <p:spPr>
            <a:xfrm>
              <a:off x="5052450" y="1815100"/>
              <a:ext cx="206575" cy="70000"/>
            </a:xfrm>
            <a:custGeom>
              <a:avLst/>
              <a:gdLst/>
              <a:ahLst/>
              <a:cxnLst/>
              <a:rect l="l" t="t" r="r" b="b"/>
              <a:pathLst>
                <a:path w="8263" h="2800" extrusionOk="0">
                  <a:moveTo>
                    <a:pt x="7017" y="0"/>
                  </a:moveTo>
                  <a:cubicBezTo>
                    <a:pt x="6318" y="0"/>
                    <a:pt x="2125" y="1535"/>
                    <a:pt x="2125" y="1535"/>
                  </a:cubicBezTo>
                  <a:cubicBezTo>
                    <a:pt x="2125" y="1535"/>
                    <a:pt x="227" y="2456"/>
                    <a:pt x="60" y="2679"/>
                  </a:cubicBezTo>
                  <a:cubicBezTo>
                    <a:pt x="0" y="2759"/>
                    <a:pt x="322" y="2800"/>
                    <a:pt x="798" y="2800"/>
                  </a:cubicBezTo>
                  <a:cubicBezTo>
                    <a:pt x="1652" y="2800"/>
                    <a:pt x="3000" y="2669"/>
                    <a:pt x="3520" y="2400"/>
                  </a:cubicBezTo>
                  <a:cubicBezTo>
                    <a:pt x="4468" y="1898"/>
                    <a:pt x="5361" y="1563"/>
                    <a:pt x="6198" y="1284"/>
                  </a:cubicBezTo>
                  <a:cubicBezTo>
                    <a:pt x="7007" y="1033"/>
                    <a:pt x="8262" y="866"/>
                    <a:pt x="8262" y="475"/>
                  </a:cubicBezTo>
                  <a:cubicBezTo>
                    <a:pt x="8262" y="85"/>
                    <a:pt x="7676" y="1"/>
                    <a:pt x="7035" y="1"/>
                  </a:cubicBezTo>
                  <a:cubicBezTo>
                    <a:pt x="7029" y="1"/>
                    <a:pt x="7023" y="0"/>
                    <a:pt x="7017" y="0"/>
                  </a:cubicBezTo>
                  <a:close/>
                </a:path>
              </a:pathLst>
            </a:cu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71" name="Google Shape;3971;p78"/>
            <p:cNvSpPr/>
            <p:nvPr/>
          </p:nvSpPr>
          <p:spPr>
            <a:xfrm>
              <a:off x="5091600" y="1766250"/>
              <a:ext cx="156950" cy="101900"/>
            </a:xfrm>
            <a:custGeom>
              <a:avLst/>
              <a:gdLst/>
              <a:ahLst/>
              <a:cxnLst/>
              <a:rect l="l" t="t" r="r" b="b"/>
              <a:pathLst>
                <a:path w="6278" h="4076" extrusionOk="0">
                  <a:moveTo>
                    <a:pt x="3289" y="0"/>
                  </a:moveTo>
                  <a:cubicBezTo>
                    <a:pt x="3110" y="0"/>
                    <a:pt x="2925" y="18"/>
                    <a:pt x="2735" y="58"/>
                  </a:cubicBezTo>
                  <a:cubicBezTo>
                    <a:pt x="2065" y="169"/>
                    <a:pt x="419" y="644"/>
                    <a:pt x="196" y="2011"/>
                  </a:cubicBezTo>
                  <a:cubicBezTo>
                    <a:pt x="1" y="3378"/>
                    <a:pt x="252" y="4075"/>
                    <a:pt x="252" y="4075"/>
                  </a:cubicBezTo>
                  <a:cubicBezTo>
                    <a:pt x="252" y="4075"/>
                    <a:pt x="4632" y="2652"/>
                    <a:pt x="5971" y="2457"/>
                  </a:cubicBezTo>
                  <a:cubicBezTo>
                    <a:pt x="6278" y="2429"/>
                    <a:pt x="5469" y="895"/>
                    <a:pt x="5134" y="644"/>
                  </a:cubicBezTo>
                  <a:cubicBezTo>
                    <a:pt x="4791" y="369"/>
                    <a:pt x="4109" y="0"/>
                    <a:pt x="3289" y="0"/>
                  </a:cubicBezTo>
                  <a:close/>
                </a:path>
              </a:pathLst>
            </a:custGeom>
            <a:solidFill>
              <a:schemeClr val="accent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72" name="Google Shape;3972;p78"/>
            <p:cNvSpPr/>
            <p:nvPr/>
          </p:nvSpPr>
          <p:spPr>
            <a:xfrm>
              <a:off x="5091600" y="1767675"/>
              <a:ext cx="76750" cy="104650"/>
            </a:xfrm>
            <a:custGeom>
              <a:avLst/>
              <a:gdLst/>
              <a:ahLst/>
              <a:cxnLst/>
              <a:rect l="l" t="t" r="r" b="b"/>
              <a:pathLst>
                <a:path w="3070" h="4186" extrusionOk="0">
                  <a:moveTo>
                    <a:pt x="2651" y="1"/>
                  </a:moveTo>
                  <a:lnTo>
                    <a:pt x="2651" y="1"/>
                  </a:lnTo>
                  <a:cubicBezTo>
                    <a:pt x="1926" y="168"/>
                    <a:pt x="419" y="670"/>
                    <a:pt x="224" y="1982"/>
                  </a:cubicBezTo>
                  <a:cubicBezTo>
                    <a:pt x="1" y="3349"/>
                    <a:pt x="56" y="4186"/>
                    <a:pt x="56" y="4186"/>
                  </a:cubicBezTo>
                  <a:cubicBezTo>
                    <a:pt x="1926" y="3600"/>
                    <a:pt x="2232" y="3488"/>
                    <a:pt x="3069" y="3209"/>
                  </a:cubicBezTo>
                  <a:cubicBezTo>
                    <a:pt x="2595" y="2205"/>
                    <a:pt x="2121" y="726"/>
                    <a:pt x="2651" y="1"/>
                  </a:cubicBezTo>
                  <a:close/>
                </a:path>
              </a:pathLst>
            </a:cu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73" name="Google Shape;3973;p78"/>
            <p:cNvSpPr/>
            <p:nvPr/>
          </p:nvSpPr>
          <p:spPr>
            <a:xfrm>
              <a:off x="5305725" y="1921625"/>
              <a:ext cx="51550" cy="39750"/>
            </a:xfrm>
            <a:custGeom>
              <a:avLst/>
              <a:gdLst/>
              <a:ahLst/>
              <a:cxnLst/>
              <a:rect l="l" t="t" r="r" b="b"/>
              <a:pathLst>
                <a:path w="2062" h="1590" extrusionOk="0">
                  <a:moveTo>
                    <a:pt x="906" y="0"/>
                  </a:moveTo>
                  <a:cubicBezTo>
                    <a:pt x="703" y="0"/>
                    <a:pt x="499" y="32"/>
                    <a:pt x="335" y="120"/>
                  </a:cubicBezTo>
                  <a:cubicBezTo>
                    <a:pt x="1" y="287"/>
                    <a:pt x="1" y="706"/>
                    <a:pt x="1" y="706"/>
                  </a:cubicBezTo>
                  <a:cubicBezTo>
                    <a:pt x="84" y="706"/>
                    <a:pt x="28" y="734"/>
                    <a:pt x="140" y="873"/>
                  </a:cubicBezTo>
                  <a:cubicBezTo>
                    <a:pt x="252" y="1041"/>
                    <a:pt x="391" y="1431"/>
                    <a:pt x="586" y="1487"/>
                  </a:cubicBezTo>
                  <a:cubicBezTo>
                    <a:pt x="599" y="1491"/>
                    <a:pt x="611" y="1492"/>
                    <a:pt x="623" y="1492"/>
                  </a:cubicBezTo>
                  <a:cubicBezTo>
                    <a:pt x="795" y="1492"/>
                    <a:pt x="884" y="1131"/>
                    <a:pt x="754" y="817"/>
                  </a:cubicBezTo>
                  <a:cubicBezTo>
                    <a:pt x="693" y="635"/>
                    <a:pt x="690" y="593"/>
                    <a:pt x="700" y="593"/>
                  </a:cubicBezTo>
                  <a:lnTo>
                    <a:pt x="700" y="593"/>
                  </a:lnTo>
                  <a:cubicBezTo>
                    <a:pt x="709" y="593"/>
                    <a:pt x="726" y="622"/>
                    <a:pt x="726" y="622"/>
                  </a:cubicBezTo>
                  <a:cubicBezTo>
                    <a:pt x="726" y="622"/>
                    <a:pt x="754" y="706"/>
                    <a:pt x="810" y="817"/>
                  </a:cubicBezTo>
                  <a:cubicBezTo>
                    <a:pt x="865" y="957"/>
                    <a:pt x="782" y="1515"/>
                    <a:pt x="949" y="1571"/>
                  </a:cubicBezTo>
                  <a:cubicBezTo>
                    <a:pt x="979" y="1583"/>
                    <a:pt x="1007" y="1589"/>
                    <a:pt x="1032" y="1589"/>
                  </a:cubicBezTo>
                  <a:cubicBezTo>
                    <a:pt x="1284" y="1589"/>
                    <a:pt x="1284" y="1000"/>
                    <a:pt x="1284" y="873"/>
                  </a:cubicBezTo>
                  <a:cubicBezTo>
                    <a:pt x="1284" y="762"/>
                    <a:pt x="1284" y="511"/>
                    <a:pt x="1284" y="511"/>
                  </a:cubicBezTo>
                  <a:cubicBezTo>
                    <a:pt x="1284" y="511"/>
                    <a:pt x="1284" y="1292"/>
                    <a:pt x="1368" y="1431"/>
                  </a:cubicBezTo>
                  <a:cubicBezTo>
                    <a:pt x="1375" y="1451"/>
                    <a:pt x="1388" y="1459"/>
                    <a:pt x="1403" y="1459"/>
                  </a:cubicBezTo>
                  <a:cubicBezTo>
                    <a:pt x="1475" y="1459"/>
                    <a:pt x="1617" y="1268"/>
                    <a:pt x="1701" y="1124"/>
                  </a:cubicBezTo>
                  <a:lnTo>
                    <a:pt x="1701" y="1124"/>
                  </a:lnTo>
                  <a:cubicBezTo>
                    <a:pt x="1705" y="1245"/>
                    <a:pt x="1720" y="1347"/>
                    <a:pt x="1758" y="1375"/>
                  </a:cubicBezTo>
                  <a:cubicBezTo>
                    <a:pt x="1768" y="1381"/>
                    <a:pt x="1778" y="1384"/>
                    <a:pt x="1789" y="1384"/>
                  </a:cubicBezTo>
                  <a:cubicBezTo>
                    <a:pt x="1921" y="1384"/>
                    <a:pt x="2061" y="909"/>
                    <a:pt x="2009" y="650"/>
                  </a:cubicBezTo>
                  <a:cubicBezTo>
                    <a:pt x="1954" y="371"/>
                    <a:pt x="1870" y="176"/>
                    <a:pt x="1563" y="92"/>
                  </a:cubicBezTo>
                  <a:cubicBezTo>
                    <a:pt x="1395" y="46"/>
                    <a:pt x="1151" y="0"/>
                    <a:pt x="906" y="0"/>
                  </a:cubicBezTo>
                  <a:close/>
                </a:path>
              </a:pathLst>
            </a:custGeom>
            <a:solidFill>
              <a:srgbClr val="29302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2290</Words>
  <Application>WPS Presentation</Application>
  <PresentationFormat>On-screen Show (4:3)</PresentationFormat>
  <Paragraphs>79</Paragraphs>
  <Slides>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vt:i4>
      </vt:variant>
    </vt:vector>
  </HeadingPairs>
  <TitlesOfParts>
    <vt:vector size="18" baseType="lpstr">
      <vt:lpstr>Arial</vt:lpstr>
      <vt:lpstr>SimSun</vt:lpstr>
      <vt:lpstr>Wingdings</vt:lpstr>
      <vt:lpstr>Canva Sans</vt:lpstr>
      <vt:lpstr>Bebas Neue Cyrillic</vt:lpstr>
      <vt:lpstr>Arial</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Effects of Agriculture Science Educational Presentation in Black Green Illustrative Style</dc:title>
  <dc:creator/>
  <cp:lastModifiedBy>Pavani Gudupu</cp:lastModifiedBy>
  <cp:revision>14</cp:revision>
  <dcterms:created xsi:type="dcterms:W3CDTF">2006-08-16T00:00:00Z</dcterms:created>
  <dcterms:modified xsi:type="dcterms:W3CDTF">2024-04-19T17:04:40Z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7DB4AAFCF60C45BBA56595B86116A3BA_12</vt:lpwstr>
  </property>
  <property fmtid="{D5CDD505-2E9C-101B-9397-08002B2CF9AE}" pid="3" name="KSOProductBuildVer">
    <vt:lpwstr>1033-12.2.0.16731</vt:lpwstr>
  </property>
</Properties>
</file>